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heme" Target="theme/theme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the Software Development program! We're glad you're here!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You've made a life-altering choice by investing in your own education.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their study habits? </a:t>
            </a:r>
          </a:p>
          <a:p>
            <a:r>
              <a:rPr lang="en-US" dirty="0" smtClean="0"/>
              <a:t>How much time do they spend practicing outside of class?</a:t>
            </a:r>
          </a:p>
          <a:p>
            <a:r>
              <a:rPr lang="en-US" dirty="0" smtClean="0"/>
              <a:t>What kind of attitude do they have about learning?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your first software dev job and how long did it take you to find it?</a:t>
            </a:r>
          </a:p>
          <a:p>
            <a:r>
              <a:rPr lang="en-US" dirty="0" smtClean="0"/>
              <a:t>Was it an internship? Was it through a friend?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any blogs you follow, tutorial or practice sites you use, favorite Youtube channels, or podcasts.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It's 2021 and women make up only 8-14% of developers.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What about you or your situation helped you succeed? How can we help women and other underrepresented </a:t>
            </a:r>
          </a:p>
          <a:p>
            <a:r>
              <a:rPr lang="en-US" dirty="0" smtClean="0"/>
              <a:t>groups succeed as software developers? What are the biggest problems we need to solve here?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notesSlide" Target="../notesSlides/notes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notesSlide" Target="../notesSlides/notesSlide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notesSlide" Target="../notesSlides/notesSlide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notesSlide" Target="../notesSlides/notesSlide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notesSlide" Target="../notesSlides/notesSlide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Welcome!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187702" y="2557780"/>
            <a:ext cx="4951476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Software Development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 (Underrepresented Groups)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24380"/>
            <a:ext cx="8484870" cy="1986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inspired you to succeed as a software developer? What needs to be done so that more women, POC, and LGBTQ+ individuals can succeed?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306955" y="2595880"/>
            <a:ext cx="4712970" cy="843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Any last pieces of advice?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816483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have you built with the technologies we'll be using in this course?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744474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do you wish you'd known before you started learning code in school?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845439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are your best tips for beginners learning to code?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691896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does a successful junior software developer look like?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793623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How was your first job search for a developer role? What did you do to prepare?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853059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Have you experienced imposter syndrome? How did you deal with it?</a:t>
            </a:r>
            <a:endParaRPr 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022985" y="2595880"/>
            <a:ext cx="7280910" cy="843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are your favorite coding resources?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4767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Tips &amp; Tricks for Success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5380"/>
            <a:ext cx="7749540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How can learners make themselves more job-ready? What can they do while in class?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2022-11-21T14:38:23Z</dcterms:created>
  <dcterms:modified xsi:type="dcterms:W3CDTF">2022-11-21T14:38:23Z</dcterms:modified>
</cp:coreProperties>
</file>