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theme" Target="theme/theme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start with something simple: comments!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  &lt;&lt; Exercise 1-- Comments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both true and false are keywords in JavaScript, there is no need to write them as strings.</a:t>
            </a:r>
          </a:p>
          <a:p>
            <a:r>
              <a:rPr lang="en-US" dirty="0" smtClean="0"/>
              <a:t>Make sure they are NOT capitalized.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be familiar with mathematical operators such as "+" for addition, "-" for subtraction, etc.</a:t>
            </a:r>
          </a:p>
          <a:p>
            <a:r>
              <a:rPr lang="en-US" dirty="0" smtClean="0"/>
              <a:t>In JavaScript, there are many operators, and some can act differently based on the type of variable.</a:t>
            </a:r>
          </a:p>
          <a:p>
            <a:r>
              <a:rPr lang="en-US" dirty="0" smtClean="0"/>
              <a:t>Next is an example where the + operator acts differently based on whether it is being used with numbers or strings.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lack of space between "hello" and "world" once they are concatenated!</a:t>
            </a:r>
          </a:p>
          <a:p>
            <a:r>
              <a:rPr lang="en-US" dirty="0" smtClean="0"/>
              <a:t>Also, note that concatenating two types (like a number with a string) will turn the whole thing into a string.</a:t>
            </a:r>
          </a:p>
          <a:p>
            <a:r>
              <a:rPr lang="en-US" dirty="0" smtClean="0"/>
              <a:t>So, console.log(5 + "world") will print "5world".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Exercise 5-- Adding Numbers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especially useful when using multiple variables within a string.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comma separation of items will allow multiple items to be printed and insert a space automatically.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are both referring to code, though!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expressions are boolean expressions.</a:t>
            </a:r>
          </a:p>
          <a:p>
            <a:r>
              <a:rPr lang="en-US" dirty="0" smtClean="0"/>
              <a:t>For example, numerical expressions evaluate to numbers. Boolean expressions evaluate into Booleans.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We will practice with Boolean expressions more in our activity.</a:t>
            </a:r>
          </a:p>
          <a:p>
            <a:r>
              <a:rPr lang="en-US" dirty="0" smtClean="0"/>
              <a:t>Programming code is usually full of conditionals like if/else statements, and Boolean expressions</a:t>
            </a:r>
          </a:p>
          <a:p>
            <a:r>
              <a:rPr lang="en-US" dirty="0" smtClean="0"/>
              <a:t>are essential for conditionals to work.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can be other boxes that also have 5s in them, or we can later take out the 5 from this box and </a:t>
            </a:r>
          </a:p>
          <a:p>
            <a:r>
              <a:rPr lang="en-US" dirty="0" smtClean="0"/>
              <a:t>replace it with something else.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we want to see a variable? Remember, x is a box that is holding the value 5.</a:t>
            </a:r>
          </a:p>
          <a:p>
            <a:r>
              <a:rPr lang="en-US" dirty="0" smtClean="0"/>
              <a:t>   Simply put what you want to see printed inside parentheses.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  &lt;&lt; Exercise 2-- Defining Variables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Allow learners a moment to access their Chrome DevTools.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Demonstrate typing the two lines of code into your Chrome DevTools and direct learners to follow along.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You can explain why the "undefined" prints if there's time or if someone asks. </a:t>
            </a:r>
          </a:p>
          <a:p>
            <a:r>
              <a:rPr lang="en-US" dirty="0" smtClean="0"/>
              <a:t>Basically, Chrome is evaluating each statement. This won't happen when we run JS from a file.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start with the var keyword. Make sure students have a grasp on what it means to declare a variable.</a:t>
            </a:r>
          </a:p>
          <a:p>
            <a:r>
              <a:rPr lang="en-US" dirty="0" smtClean="0"/>
              <a:t>Inevitably, some student will ask about let/const so there is a segue to that with the last bullet point.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Give learners a moment here to digest and pause to ask them what they think best practices for variable names are.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Some best practices to make sure to cover are:</a:t>
            </a:r>
          </a:p>
          <a:p>
            <a:r>
              <a:rPr lang="en-US" dirty="0" smtClean="0"/>
              <a:t>    - Variable names are written in camelCase</a:t>
            </a:r>
          </a:p>
          <a:p>
            <a:r>
              <a:rPr lang="en-US" dirty="0" smtClean="0"/>
              <a:t>    - Variable names don't start with a number</a:t>
            </a:r>
          </a:p>
          <a:p>
            <a:r>
              <a:rPr lang="en-US" dirty="0" smtClean="0"/>
              <a:t>    - Variable names are descriptive of the data they contain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JavaScript, there are primitive types and complex types (objects).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These definitions here are very much oversimplifications. </a:t>
            </a:r>
          </a:p>
          <a:p>
            <a:r>
              <a:rPr lang="en-US" dirty="0" smtClean="0"/>
              <a:t>We will provide a few examples in the next slides.</a:t>
            </a:r>
          </a:p>
          <a:p>
            <a:r>
              <a:rPr lang="en-US" dirty="0" smtClean="0"/>
              <a:t>If you feel your class is up for it, go into detail on what undefined is!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is one of the five primitive types.</a:t>
            </a:r>
          </a:p>
          <a:p>
            <a:r>
              <a:rPr lang="en-US" dirty="0" smtClean="0"/>
              <a:t>Number covers many different types of numbers, (e.g., negatives, decimals).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What are the other primitive data types besides numbers? One of them is "string".</a:t>
            </a:r>
          </a:p>
          <a:p>
            <a:r>
              <a:rPr lang="en-US" dirty="0" smtClean="0"/>
              <a:t>Think of strings as basically anything you can type on a keyboard. </a:t>
            </a:r>
          </a:p>
          <a:p>
            <a:r>
              <a:rPr lang="en-US" dirty="0" smtClean="0"/>
              <a:t>This may include alphanumeric characters, punctuation, whitespace, or even unicode characters such as emojis.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Exercise 3-- Variable Types &gt;&gt;</a:t>
            </a:r>
          </a:p>
          <a:p>
            <a:r>
              <a:rPr lang="en-US" dirty="0" smtClean="0"/>
              <a:t>&lt;&lt; Exercise 4-- Defining Strings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notesSlide" Target="../notesSlides/notesSlide8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Relationship Id="rId7" Type="http://schemas.openxmlformats.org/officeDocument/2006/relationships/notesSlide" Target="../notesSlides/notesSlide9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Relationship Id="rId7" Type="http://schemas.openxmlformats.org/officeDocument/2006/relationships/notesSlide" Target="../notesSlides/notesSlide10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4.png"/><Relationship Id="rId6" Type="http://schemas.openxmlformats.org/officeDocument/2006/relationships/notesSlide" Target="../notesSlides/notesSlide1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11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notesSlide" Target="../notesSlides/notesSlide1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28.png"/><Relationship Id="rId7" Type="http://schemas.openxmlformats.org/officeDocument/2006/relationships/notesSlide" Target="../notesSlides/notesSlide13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29.png"/><Relationship Id="rId7" Type="http://schemas.openxmlformats.org/officeDocument/2006/relationships/notesSlide" Target="../notesSlides/notesSlide1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notesSlide" Target="../notesSlides/notesSlide1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2.png"/><Relationship Id="rId7" Type="http://schemas.openxmlformats.org/officeDocument/2006/relationships/notesSlide" Target="../notesSlides/notesSlide16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notesSlide" Target="../notesSlides/notesSlide6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833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Variable Types, Operators, &amp; Expressions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Primitives Variables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640840"/>
            <a:ext cx="841248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JavaScript has only five 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primitive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(basic) types: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377440"/>
            <a:ext cx="10174072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Numerical values of any kind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Any characters surrounded by single or double quotes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True or false values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Null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A variable that purposely doesn't have a value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Undefined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A variable accidentally missing a value (usually)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Primitives: Numbers and Strings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2120138"/>
            <a:ext cx="117500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Numbers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559558"/>
            <a:ext cx="3020924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-110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-0.3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0.00001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1828800" y="2120138"/>
            <a:ext cx="31089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800" dirty="0"/>
          </a:p>
        </p:txBody>
      </p:sp>
      <p:sp>
        <p:nvSpPr>
          <p:cNvPr id="12" name="Object 12"/>
          <p:cNvSpPr txBox="1"/>
          <p:nvPr/>
        </p:nvSpPr>
        <p:spPr>
          <a:xfrm>
            <a:off x="1828800" y="2559558"/>
            <a:ext cx="2284832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infinity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1.5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NaN</a:t>
            </a:r>
            <a:endParaRPr lang="en-US" sz="1800" dirty="0"/>
          </a:p>
        </p:txBody>
      </p:sp>
      <p:sp>
        <p:nvSpPr>
          <p:cNvPr id="13" name="Object 13"/>
          <p:cNvSpPr txBox="1"/>
          <p:nvPr/>
        </p:nvSpPr>
        <p:spPr>
          <a:xfrm>
            <a:off x="4344543" y="2120138"/>
            <a:ext cx="96012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Strings</a:t>
            </a:r>
            <a:endParaRPr lang="en-US" sz="1800" dirty="0"/>
          </a:p>
        </p:txBody>
      </p:sp>
      <p:sp>
        <p:nvSpPr>
          <p:cNvPr id="14" name="Object 14"/>
          <p:cNvSpPr txBox="1"/>
          <p:nvPr/>
        </p:nvSpPr>
        <p:spPr>
          <a:xfrm>
            <a:off x="4344543" y="2559558"/>
            <a:ext cx="3306674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""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"Hello world!"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"What's your name?"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"12345!!!"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Primitives: Booleans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142998"/>
            <a:ext cx="3195828" cy="779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Booleans are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785618"/>
            <a:ext cx="3903345" cy="923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Tip: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Both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are keywords in JavaScript.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319943"/>
            <a:ext cx="3785616" cy="1075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Primitives: Null &amp; Undefined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162048"/>
            <a:ext cx="3401568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Null and undefined have subtle differences.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830068"/>
            <a:ext cx="4133850" cy="860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Typically, null means a variable purposely has no value. Undefined generally means you forgot to assign a value.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098484"/>
            <a:ext cx="3785616" cy="15180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Operators: Performing Actions on Variables</a:t>
            </a:r>
            <a:endParaRPr lang="en-US" sz="27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428496"/>
          <a:ext cx="-228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Operator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Purpose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Example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+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Addition / Concatenation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5 + 4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-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Subtraction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8 - 1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*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Multiplication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6 * 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/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Division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9 / 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%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Modulus (remainder)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10 % 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**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Exponent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2 ** 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Addition vs. Concatenation With +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725422"/>
            <a:ext cx="330327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Adding Two or More Numbers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164842"/>
            <a:ext cx="4027170" cy="771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When used on two numbers, the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operator performs addition.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073146"/>
            <a:ext cx="385419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Concatenating Two or More Strings</a:t>
            </a:r>
            <a:endParaRPr lang="en-US" sz="18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3512566"/>
            <a:ext cx="4379595" cy="961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When used on two strings, the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operator performs concatenation, which means combining them into a single string.</a:t>
            </a:r>
            <a:endParaRPr lang="en-US" sz="15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743944"/>
            <a:ext cx="4023360" cy="116677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3276478"/>
            <a:ext cx="4023360" cy="1042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String Interpolation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063496"/>
            <a:ext cx="4021074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Template literals are an alternative to concatenation.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731516"/>
            <a:ext cx="345376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It uses backticks instead of quotes.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3119120"/>
            <a:ext cx="381952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It's most useful for using multiple variables within a string.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291550"/>
            <a:ext cx="3785616" cy="11318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Advanced Printing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104898"/>
            <a:ext cx="3906774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know how to print a single value with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console.log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874518"/>
            <a:ext cx="3935730" cy="8727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We've also seen that operations like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5 + 4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can resolve inside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console.log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statements.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922453"/>
            <a:ext cx="3785616" cy="18700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Statements vs. Expressions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68680" y="1628648"/>
            <a:ext cx="6988302" cy="779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is the difference between a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statement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and an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expression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182971"/>
            <a:ext cx="40172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Statements are instructions for the computer to perform:</a:t>
            </a:r>
            <a:endParaRPr lang="en-US" sz="12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3441035"/>
            <a:ext cx="3749040" cy="70856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46320" y="3145480"/>
            <a:ext cx="255574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An expression resolves to a value:</a:t>
            </a:r>
            <a:endParaRPr lang="en-US" sz="12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46320" y="3403544"/>
            <a:ext cx="3749040" cy="7835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Boolean Expressions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1831594"/>
            <a:ext cx="3655314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Boolean expressions evaluate to booleans. Generally they contain: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49961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Items to compare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comparison operator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3351022"/>
            <a:ext cx="358902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 the code example, can you name the operator being used?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017093"/>
            <a:ext cx="3785616" cy="16808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5171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9423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Create short bits of functional code with JavaScript.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Construct variables and perform mathematical operations on them.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Evaluate Boolean expressions and truthiness/falsiness.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214374"/>
            <a:ext cx="24688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We've Covered: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653794"/>
            <a:ext cx="379476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1949958"/>
            <a:ext cx="929828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JavaScript Comments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JavaScript Variables: Declarations and Naming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Primitive Types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Operators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Using console.log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Statements vs. Expressions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Boolean Expressions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4244086"/>
            <a:ext cx="453999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evaluate some expressions together!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Comments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500630"/>
            <a:ext cx="4162806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comment is non-executable code for making notes in your code.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1530642"/>
            <a:ext cx="3785616" cy="26537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Declaring a Variable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352548"/>
            <a:ext cx="416052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Here we declare the numerical value 5 and assign it to the variable x.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3020568"/>
            <a:ext cx="344995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Think of x as a box that holds a 5 in it.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918667"/>
            <a:ext cx="3785616" cy="18776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Printing Variable Values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320798"/>
            <a:ext cx="3714750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console.log()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to print values.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861818"/>
            <a:ext cx="357568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Put the variable you want to print inside parentheses.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1994380"/>
            <a:ext cx="3785616" cy="17262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Opening Chrome DevTools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624965" y="2883154"/>
            <a:ext cx="187071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Chrome on MacOS</a:t>
            </a:r>
            <a:endParaRPr lang="en-US" sz="15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2819400" cy="3693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71185" y="2883154"/>
            <a:ext cx="20078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Chrome on Windows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2819400" cy="3693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Using the DevTools Console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561338"/>
            <a:ext cx="39364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write our first two lines of code!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000758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AutoNum type="arabicPeriod"/>
            </a:lvl1pPr>
            <a:lvl2pPr>
              <a:buAutoNum type="alphaLcParenR"/>
            </a:lvl2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Go to the "console" tab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en-US" sz="1800" i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var x = 5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Press enter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en-US" sz="1800" i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console.log(x)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Press enter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What do you see?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31246" y="1319212"/>
            <a:ext cx="366712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Var Keyword: Let's Discuss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2093976" y="2075434"/>
            <a:ext cx="376732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Questions About Making Variables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2093976" y="2514854"/>
            <a:ext cx="5156048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What does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mean?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What if you forget to write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Are there alternatives to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307238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Variable Types, Operators, &amp; Expressions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Naming Variables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01266"/>
            <a:ext cx="312724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Appropriate Variable Names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440686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What does JavaScript accept as variable names?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What is the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best practice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for naming variables?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1658300"/>
            <a:ext cx="407670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Let's say we're counting candy canes. What's the best variable name?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144964"/>
            <a:ext cx="3785616" cy="19117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2022-11-21T14:38:37Z</dcterms:created>
  <dcterms:modified xsi:type="dcterms:W3CDTF">2022-11-21T14:38:37Z</dcterms:modified>
</cp:coreProperties>
</file>