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3C54"/>
    <a:srgbClr val="57E3F2"/>
    <a:srgbClr val="4EBFD9"/>
    <a:srgbClr val="0896A6"/>
    <a:srgbClr val="6BD9F2"/>
    <a:srgbClr val="112C47"/>
    <a:srgbClr val="102940"/>
    <a:srgbClr val="FEFEFF"/>
    <a:srgbClr val="F2F2F2"/>
    <a:srgbClr val="0388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2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69" y="9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mfoaaron@gmail.com" userId="4a4df6a888343ae1" providerId="LiveId" clId="{1888509A-45E7-495A-B0C0-2D3A59D112CA}"/>
    <pc:docChg chg="modSld">
      <pc:chgData name="bamfoaaron@gmail.com" userId="4a4df6a888343ae1" providerId="LiveId" clId="{1888509A-45E7-495A-B0C0-2D3A59D112CA}" dt="2024-06-13T12:21:10.660" v="0" actId="207"/>
      <pc:docMkLst>
        <pc:docMk/>
      </pc:docMkLst>
      <pc:sldChg chg="modSp mod">
        <pc:chgData name="bamfoaaron@gmail.com" userId="4a4df6a888343ae1" providerId="LiveId" clId="{1888509A-45E7-495A-B0C0-2D3A59D112CA}" dt="2024-06-13T12:21:10.660" v="0" actId="207"/>
        <pc:sldMkLst>
          <pc:docMk/>
          <pc:sldMk cId="2509009152" sldId="258"/>
        </pc:sldMkLst>
        <pc:spChg chg="mod">
          <ac:chgData name="bamfoaaron@gmail.com" userId="4a4df6a888343ae1" providerId="LiveId" clId="{1888509A-45E7-495A-B0C0-2D3A59D112CA}" dt="2024-06-13T12:21:10.660" v="0" actId="207"/>
          <ac:spMkLst>
            <pc:docMk/>
            <pc:sldMk cId="2509009152" sldId="258"/>
            <ac:spMk id="7" creationId="{E71BA97C-58D8-FE7F-62F9-7CAEBD85EE4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48607-8210-7BC1-AFC5-908336A6CD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7A90B-566E-CB14-1A42-0A68686B1F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D9241-80A1-9054-EAEC-8DA58A202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9A2AD-03FD-4744-9EFD-D9E357EB090E}" type="datetimeFigureOut">
              <a:rPr lang="en-GB" smtClean="0"/>
              <a:t>13/06/2024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8A281-E11E-7F16-8A1A-F9AE59863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823F0B-31FC-4773-5A09-B5F8B7DAE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D7233-EF00-4D48-BEFC-69E84DE1B6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2803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18D4E-3479-3A30-FE25-9B052ED4A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5FD8E5-80EA-FFFC-42D3-3E330EC8A2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A7534-4F32-A707-959B-74D7B2C2D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9A2AD-03FD-4744-9EFD-D9E357EB090E}" type="datetimeFigureOut">
              <a:rPr lang="en-GB" smtClean="0"/>
              <a:t>13/06/2024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4CEDB6-1B37-7B59-11AC-37CDDF471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65B90A-CC3B-BE92-098A-A1463B6B8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D7233-EF00-4D48-BEFC-69E84DE1B6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2677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2ED4EC-8D4E-F47D-1E24-AE0F926C0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46AE69-11B1-027D-9CF4-A1C85AE80C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AC9E2-0E24-8A81-15B4-3DCBC95D4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9A2AD-03FD-4744-9EFD-D9E357EB090E}" type="datetimeFigureOut">
              <a:rPr lang="en-GB" smtClean="0"/>
              <a:t>13/06/2024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4FBC3E-6125-1533-BB20-9FC76FF81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8CF87-C0DC-FB1C-EA30-167875223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D7233-EF00-4D48-BEFC-69E84DE1B6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4362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8A5A4-1A51-6D51-D73C-8ABFC8861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48DFC-1D5D-D33C-3753-C42B09C1F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882D2F-D0A0-4651-FE59-15ACF780E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9A2AD-03FD-4744-9EFD-D9E357EB090E}" type="datetimeFigureOut">
              <a:rPr lang="en-GB" smtClean="0"/>
              <a:t>13/06/2024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F7686-26D9-AECA-B811-E31D0A6D2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14B100-0162-081E-F47E-F68AFA852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D7233-EF00-4D48-BEFC-69E84DE1B6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6867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35180-A018-C512-724D-AD51F9B4A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F54209-C460-B52F-1664-71C7A00C3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B7163-304E-B0DF-0D2F-67C64FCC7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9A2AD-03FD-4744-9EFD-D9E357EB090E}" type="datetimeFigureOut">
              <a:rPr lang="en-GB" smtClean="0"/>
              <a:t>13/06/2024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B5E655-EA8B-24A0-95BC-C36C8A96E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10101-958F-99FD-6484-45A7E0AA3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D7233-EF00-4D48-BEFC-69E84DE1B6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120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2604D-1FA2-6F10-F21E-175DD7B6D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47755-B5AB-3F4A-416B-014217ECCC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6B3F20-EA5A-B446-66F8-F27547E057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F15955-6ECA-1234-A0F4-EE43608F9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9A2AD-03FD-4744-9EFD-D9E357EB090E}" type="datetimeFigureOut">
              <a:rPr lang="en-GB" smtClean="0"/>
              <a:t>13/06/2024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B765F1-3C33-6FDD-8413-EBBDDA030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8D70C5-EE73-2EF4-1BAD-090D57FEB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D7233-EF00-4D48-BEFC-69E84DE1B6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7899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0E271-CF79-2AA2-448F-F69EEF6E4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745BE9-A693-D115-A9B4-86F91383D4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F9B3AA-D8AE-4758-DFDC-A35012D77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94D2CA-D52A-7143-8D3C-4C445E7955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82D5E5-D97F-A137-1695-57ECD5346B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F1DB43-5FAF-85F3-9EAC-094891637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9A2AD-03FD-4744-9EFD-D9E357EB090E}" type="datetimeFigureOut">
              <a:rPr lang="en-GB" smtClean="0"/>
              <a:t>13/06/2024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B19798-8200-9866-9DBE-9F73A2551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37DEC6-D566-B58E-0A2F-175A5BDFB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D7233-EF00-4D48-BEFC-69E84DE1B6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6607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A5CA7-B48D-D278-74D9-020185A2A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BB80DD-346A-1D1F-E1A0-C21C783C1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9A2AD-03FD-4744-9EFD-D9E357EB090E}" type="datetimeFigureOut">
              <a:rPr lang="en-GB" smtClean="0"/>
              <a:t>13/06/2024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137F8B-7301-2479-DEB2-1F0B4EA15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845387-7F73-932F-61BF-941EBDC71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D7233-EF00-4D48-BEFC-69E84DE1B6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2227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BE00AA-1EE6-BB44-4629-F94D5176F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9A2AD-03FD-4744-9EFD-D9E357EB090E}" type="datetimeFigureOut">
              <a:rPr lang="en-GB" smtClean="0"/>
              <a:t>13/06/2024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736C33-7E11-A61E-678F-481C568C9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E09CCA-CDEC-7185-9612-E51480851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D7233-EF00-4D48-BEFC-69E84DE1B6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4498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223A7-D06D-D379-74C7-D5906ED4C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C9630-D840-EBE7-9B12-766764021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5E32E8-01AD-C073-553B-1A0A7F483F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2A55E6-9C9E-3FCB-B8A0-6E3929AA4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9A2AD-03FD-4744-9EFD-D9E357EB090E}" type="datetimeFigureOut">
              <a:rPr lang="en-GB" smtClean="0"/>
              <a:t>13/06/2024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D3D6DE-8623-F9CA-580E-5F1654E8B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114AAD-2409-298A-A29C-A67B1AC82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D7233-EF00-4D48-BEFC-69E84DE1B6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5859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94262-919F-5435-2E0A-F05844401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CBE059-FCB6-2056-B58F-C3AFBBEBB8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376783-8EA2-1D0F-E299-9D9856396A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A4724E-3020-50DF-2469-F467F3A7F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9A2AD-03FD-4744-9EFD-D9E357EB090E}" type="datetimeFigureOut">
              <a:rPr lang="en-GB" smtClean="0"/>
              <a:t>13/06/2024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89EE76-F75A-48C6-A38B-E37EFEDC5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C586C9-C7CA-3DBE-ABEA-78D9980E9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D7233-EF00-4D48-BEFC-69E84DE1B6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9420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A463D9-E2A1-244C-91D1-6F104DEC4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028D3C-5EA2-5F74-BC9B-922F1189CF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E64BD1-1120-9886-509A-B9577E4361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9A2AD-03FD-4744-9EFD-D9E357EB090E}" type="datetimeFigureOut">
              <a:rPr lang="en-GB" smtClean="0"/>
              <a:t>13/06/2024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AB6940-E4C5-3870-4FDC-656A204625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C6A55D-A29F-72CC-9218-6F1E6A882C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0D7233-EF00-4D48-BEFC-69E84DE1B6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9405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29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4BC4774-3097-7EBD-CE15-CDBFE4FFA5CF}"/>
              </a:ext>
            </a:extLst>
          </p:cNvPr>
          <p:cNvSpPr/>
          <p:nvPr/>
        </p:nvSpPr>
        <p:spPr>
          <a:xfrm>
            <a:off x="137888" y="904775"/>
            <a:ext cx="4788532" cy="1040138"/>
          </a:xfrm>
          <a:prstGeom prst="roundRect">
            <a:avLst/>
          </a:prstGeom>
          <a:gradFill flip="none" rotWithShape="1">
            <a:gsLst>
              <a:gs pos="43000">
                <a:srgbClr val="4EBFD9"/>
              </a:gs>
              <a:gs pos="0">
                <a:srgbClr val="0896A6"/>
              </a:gs>
              <a:gs pos="100000">
                <a:srgbClr val="57E3F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B243502-7924-1F07-7CD7-0D26E2DCC1A3}"/>
              </a:ext>
            </a:extLst>
          </p:cNvPr>
          <p:cNvSpPr/>
          <p:nvPr/>
        </p:nvSpPr>
        <p:spPr>
          <a:xfrm>
            <a:off x="137886" y="2013098"/>
            <a:ext cx="11742226" cy="2464559"/>
          </a:xfrm>
          <a:prstGeom prst="roundRect">
            <a:avLst>
              <a:gd name="adj" fmla="val 6956"/>
            </a:avLst>
          </a:prstGeom>
          <a:solidFill>
            <a:srgbClr val="1E3C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0E4B1FB-DA03-7F0A-70B2-E3B322482EE0}"/>
              </a:ext>
            </a:extLst>
          </p:cNvPr>
          <p:cNvSpPr/>
          <p:nvPr/>
        </p:nvSpPr>
        <p:spPr>
          <a:xfrm>
            <a:off x="137887" y="4550228"/>
            <a:ext cx="11691255" cy="2169549"/>
          </a:xfrm>
          <a:prstGeom prst="roundRect">
            <a:avLst>
              <a:gd name="adj" fmla="val 2615"/>
            </a:avLst>
          </a:prstGeom>
          <a:solidFill>
            <a:srgbClr val="1E3C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C355B37-D250-385E-DE8B-A79AFFBD558D}"/>
              </a:ext>
            </a:extLst>
          </p:cNvPr>
          <p:cNvSpPr/>
          <p:nvPr/>
        </p:nvSpPr>
        <p:spPr>
          <a:xfrm>
            <a:off x="5243404" y="904775"/>
            <a:ext cx="6631611" cy="1252916"/>
          </a:xfrm>
          <a:prstGeom prst="roundRect">
            <a:avLst>
              <a:gd name="adj" fmla="val 9413"/>
            </a:avLst>
          </a:prstGeom>
          <a:solidFill>
            <a:srgbClr val="1E3C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8536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29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76FC44C-5B25-8148-09AB-D45CA10DD6A9}"/>
              </a:ext>
            </a:extLst>
          </p:cNvPr>
          <p:cNvSpPr/>
          <p:nvPr/>
        </p:nvSpPr>
        <p:spPr>
          <a:xfrm>
            <a:off x="154004" y="805544"/>
            <a:ext cx="2820202" cy="5576005"/>
          </a:xfrm>
          <a:prstGeom prst="roundRect">
            <a:avLst>
              <a:gd name="adj" fmla="val 8595"/>
            </a:avLst>
          </a:prstGeom>
          <a:gradFill>
            <a:gsLst>
              <a:gs pos="50000">
                <a:srgbClr val="4EBFD9"/>
              </a:gs>
              <a:gs pos="0">
                <a:srgbClr val="0896A6"/>
              </a:gs>
              <a:gs pos="100000">
                <a:srgbClr val="57E3F2"/>
              </a:gs>
            </a:gsLst>
            <a:path path="circle">
              <a:fillToRect r="100000" b="100000"/>
            </a:path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71BA97C-58D8-FE7F-62F9-7CAEBD85EE4C}"/>
              </a:ext>
            </a:extLst>
          </p:cNvPr>
          <p:cNvSpPr/>
          <p:nvPr/>
        </p:nvSpPr>
        <p:spPr>
          <a:xfrm>
            <a:off x="3220567" y="805544"/>
            <a:ext cx="8117993" cy="5576005"/>
          </a:xfrm>
          <a:prstGeom prst="roundRect">
            <a:avLst>
              <a:gd name="adj" fmla="val 3738"/>
            </a:avLst>
          </a:prstGeom>
          <a:solidFill>
            <a:srgbClr val="1E3C54"/>
          </a:solidFill>
          <a:ln>
            <a:solidFill>
              <a:srgbClr val="1E3C5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9009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4167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bamfoaaron@gmail.com</dc:creator>
  <cp:lastModifiedBy>bamfoaaron@gmail.com</cp:lastModifiedBy>
  <cp:revision>1</cp:revision>
  <dcterms:created xsi:type="dcterms:W3CDTF">2024-06-07T14:12:21Z</dcterms:created>
  <dcterms:modified xsi:type="dcterms:W3CDTF">2024-06-13T12:21:21Z</dcterms:modified>
</cp:coreProperties>
</file>