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8362" r:id="rId27"/>
    <p:sldId id="451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8362"/>
            <p14:sldId id="4512"/>
            <p14:sldId id="4709"/>
            <p14:sldId id="1833"/>
          </p14:sldIdLst>
        </p14:section>
        <p14:section name="Module 2.6 Additional Capabilities ,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6" dt="2019-09-09T11:36:52.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89134" autoAdjust="0"/>
  </p:normalViewPr>
  <p:slideViewPr>
    <p:cSldViewPr snapToGrid="0">
      <p:cViewPr varScale="1">
        <p:scale>
          <a:sx n="55" d="100"/>
          <a:sy n="55" d="100"/>
        </p:scale>
        <p:origin x="34"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9-09T11:36:52.865" v="482"/>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modNotesTx">
        <pc:chgData name="Bob Ward" userId="6da7c2dd-8e2e-469f-a216-c384312e2a2d" providerId="ADAL" clId="{E32C367C-A203-413F-9F1E-1AB0AF8646AD}" dt="2019-09-09T06:22:42.189" v="475"/>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del">
        <pc:chgData name="Bob Ward" userId="6da7c2dd-8e2e-469f-a216-c384312e2a2d" providerId="ADAL" clId="{E32C367C-A203-413F-9F1E-1AB0AF8646AD}" dt="2019-08-20T13:43:18.725" v="232" actId="47"/>
        <pc:sldMkLst>
          <pc:docMk/>
          <pc:sldMk cId="4134612233" sldId="4375"/>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add modNotesTx">
        <pc:chgData name="Bob Ward" userId="6da7c2dd-8e2e-469f-a216-c384312e2a2d" providerId="ADAL" clId="{E32C367C-A203-413F-9F1E-1AB0AF8646AD}" dt="2019-09-07T08:19:08.289" v="437" actId="20577"/>
        <pc:sldMkLst>
          <pc:docMk/>
          <pc:sldMk cId="3228137073" sldId="4692"/>
        </pc:sldMkLst>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modNotesTx">
        <pc:chgData name="Bob Ward" userId="6da7c2dd-8e2e-469f-a216-c384312e2a2d" providerId="ADAL" clId="{E32C367C-A203-413F-9F1E-1AB0AF8646AD}" dt="2019-09-07T08:19:22.414" v="457" actId="20577"/>
        <pc:sldMkLst>
          <pc:docMk/>
          <pc:sldMk cId="3150553957" sldId="4719"/>
        </pc:sldMkLst>
      </pc:sldChg>
      <pc:sldChg chg="modAnim modNotesTx">
        <pc:chgData name="Bob Ward" userId="6da7c2dd-8e2e-469f-a216-c384312e2a2d" providerId="ADAL" clId="{E32C367C-A203-413F-9F1E-1AB0AF8646AD}" dt="2019-09-07T08:18:28.122" v="405"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modNotesTx">
        <pc:chgData name="Bob Ward" userId="6da7c2dd-8e2e-469f-a216-c384312e2a2d" providerId="ADAL" clId="{E32C367C-A203-413F-9F1E-1AB0AF8646AD}" dt="2019-09-09T11:36:52.865" v="482"/>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9/9/2019 8:22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9/9/2019 8:21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9/9/2019 8:21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9/9/2019 8:21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9/9/2019 8:21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9/9/2019 8:22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9/9/2019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9/9/2019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5.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8837</TotalTime>
  <Words>2960</Words>
  <Application>Microsoft Office PowerPoint</Application>
  <PresentationFormat>Widescreen</PresentationFormat>
  <Paragraphs>551</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2019-09-09T11:36:55Z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