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4360" r:id="rId27"/>
    <p:sldId id="451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0 Introduction" id="{EC6FC0CE-0262-4AEB-BC8B-3242091A1070}">
          <p14:sldIdLst>
            <p14:sldId id="1720"/>
            <p14:sldId id="4730"/>
            <p14:sldId id="4729"/>
            <p14:sldId id="4731"/>
            <p14:sldId id="4727"/>
            <p14:sldId id="4370"/>
          </p14:sldIdLst>
        </p14:section>
        <p14:section name="Modue 2.1 Intelligent Performance" id="{5DC89DC7-CDCB-49DC-AEE0-23E34A1AB30A}">
          <p14:sldIdLst>
            <p14:sldId id="4352"/>
            <p14:sldId id="4689"/>
          </p14:sldIdLst>
        </p14:section>
        <p14:section name="Module 2.2 New Security Capabilities" id="{5E42D3BF-EDD2-469D-94D6-EE89F56AF5FD}">
          <p14:sldIdLst>
            <p14:sldId id="4353"/>
            <p14:sldId id="4692"/>
          </p14:sldIdLst>
        </p14:section>
        <p14:section name="Module 2.3 Mission Critical Availability" id="{6C1FF688-49F7-45AA-AC69-20DA286D761C}">
          <p14:sldIdLst>
            <p14:sldId id="4670"/>
            <p14:sldId id="4696"/>
            <p14:sldId id="4719"/>
          </p14:sldIdLst>
        </p14:section>
        <p14:section name="Module 2.4 Data Virtualization" id="{E0DAB4AD-BE66-4B7B-B599-497E058CE2A0}">
          <p14:sldIdLst>
            <p14:sldId id="300"/>
            <p14:sldId id="1860"/>
            <p14:sldId id="8358"/>
            <p14:sldId id="4362"/>
          </p14:sldIdLst>
        </p14:section>
        <p14:section name="Module 2.5 SQL Server on Linux and Containers" id="{DD71F27A-46D4-421F-AF5C-2BEB085E2D28}">
          <p14:sldIdLst>
            <p14:sldId id="4360"/>
            <p14:sldId id="4512"/>
            <p14:sldId id="4709"/>
            <p14:sldId id="1833"/>
          </p14:sldIdLst>
        </p14:section>
        <p14:section name="Module 2.6 What else, migration, and nexst steps" id="{539FD78F-9A46-45AD-A738-C40206DB86BF}">
          <p14:sldIdLst>
            <p14:sldId id="4355"/>
            <p14:sldId id="4379"/>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38" dt="2019-08-20T13:42:22.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36" autoAdjust="0"/>
    <p:restoredTop sz="46838" autoAdjust="0"/>
  </p:normalViewPr>
  <p:slideViewPr>
    <p:cSldViewPr snapToGrid="0">
      <p:cViewPr varScale="1">
        <p:scale>
          <a:sx n="29" d="100"/>
          <a:sy n="29" d="100"/>
        </p:scale>
        <p:origin x="1589" y="4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delSection modSection">
      <pc:chgData name="Bob Ward" userId="6da7c2dd-8e2e-469f-a216-c384312e2a2d" providerId="ADAL" clId="{E32C367C-A203-413F-9F1E-1AB0AF8646AD}" dt="2019-08-20T13:45:26.555" v="374" actId="20577"/>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pc:chgData name="Bob Ward" userId="6da7c2dd-8e2e-469f-a216-c384312e2a2d" providerId="ADAL" clId="{E32C367C-A203-413F-9F1E-1AB0AF8646AD}" dt="2019-08-17T12:29:49.242" v="174" actId="6549"/>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pc:chgData name="Bob Ward" userId="6da7c2dd-8e2e-469f-a216-c384312e2a2d" providerId="ADAL" clId="{E32C367C-A203-413F-9F1E-1AB0AF8646AD}" dt="2019-08-20T13:43:49.009" v="235" actId="1076"/>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ord">
        <pc:chgData name="Bob Ward" userId="6da7c2dd-8e2e-469f-a216-c384312e2a2d" providerId="ADAL" clId="{E32C367C-A203-413F-9F1E-1AB0AF8646AD}" dt="2019-08-08T00:18:35.576" v="172" actId="6549"/>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ord">
        <pc:chgData name="Bob Ward" userId="6da7c2dd-8e2e-469f-a216-c384312e2a2d" providerId="ADAL" clId="{E32C367C-A203-413F-9F1E-1AB0AF8646AD}" dt="2019-08-07T19:24:26.982" v="94"/>
        <pc:sldMkLst>
          <pc:docMk/>
          <pc:sldMk cId="276576014" sldId="4367"/>
        </pc:sldMkLst>
      </pc:sldChg>
      <pc:sldChg chg="addSp delSp modSp add modAnim">
        <pc:chgData name="Bob Ward" userId="6da7c2dd-8e2e-469f-a216-c384312e2a2d" providerId="ADAL" clId="{E32C367C-A203-413F-9F1E-1AB0AF8646AD}" dt="2019-08-08T00:16:52.674" v="152" actId="478"/>
        <pc:sldMkLst>
          <pc:docMk/>
          <pc:sldMk cId="757685060" sldId="4370"/>
        </pc:sldMkLst>
        <pc:spChg chg="add del">
          <ac:chgData name="Bob Ward" userId="6da7c2dd-8e2e-469f-a216-c384312e2a2d" providerId="ADAL" clId="{E32C367C-A203-413F-9F1E-1AB0AF8646AD}" dt="2019-08-08T00:16:52.674" v="152" actId="478"/>
          <ac:spMkLst>
            <pc:docMk/>
            <pc:sldMk cId="757685060" sldId="4370"/>
            <ac:spMk id="2" creationId="{52A38EDE-18DA-4B34-BB6B-50C9C468B961}"/>
          </ac:spMkLst>
        </pc:spChg>
        <pc:spChg chg="mod">
          <ac:chgData name="Bob Ward" userId="6da7c2dd-8e2e-469f-a216-c384312e2a2d" providerId="ADAL" clId="{E32C367C-A203-413F-9F1E-1AB0AF8646AD}" dt="2019-08-08T00:16:52.221" v="151"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graphicFrameChg chg="mod">
          <ac:chgData name="Bob Ward" userId="6da7c2dd-8e2e-469f-a216-c384312e2a2d" providerId="ADAL" clId="{E32C367C-A203-413F-9F1E-1AB0AF8646AD}" dt="2019-08-08T00:13:53.344" v="122" actId="20577"/>
          <ac:graphicFrameMkLst>
            <pc:docMk/>
            <pc:sldMk cId="757685060" sldId="4370"/>
            <ac:graphicFrameMk id="4" creationId="{E2FE35E7-BFDB-4DA0-8DF4-AF390E5FE404}"/>
          </ac:graphicFrameMkLst>
        </pc:graphicFrameChg>
        <pc:picChg chg="add mod">
          <ac:chgData name="Bob Ward" userId="6da7c2dd-8e2e-469f-a216-c384312e2a2d" providerId="ADAL" clId="{E32C367C-A203-413F-9F1E-1AB0AF8646AD}" dt="2019-08-08T00:14:15.007" v="126" actId="1076"/>
          <ac:picMkLst>
            <pc:docMk/>
            <pc:sldMk cId="757685060" sldId="4370"/>
            <ac:picMk id="16" creationId="{8CBA445C-B808-44E8-8326-D6E5D057BD7C}"/>
          </ac:picMkLst>
        </pc:picChg>
        <pc:picChg chg="add mod">
          <ac:chgData name="Bob Ward" userId="6da7c2dd-8e2e-469f-a216-c384312e2a2d" providerId="ADAL" clId="{E32C367C-A203-413F-9F1E-1AB0AF8646AD}" dt="2019-08-08T00:14:38.490" v="144" actId="1076"/>
          <ac:picMkLst>
            <pc:docMk/>
            <pc:sldMk cId="757685060" sldId="4370"/>
            <ac:picMk id="18" creationId="{0243F836-A589-4A23-BF6C-528355A960DF}"/>
          </ac:picMkLst>
        </pc:picChg>
        <pc:picChg chg="add mod">
          <ac:chgData name="Bob Ward" userId="6da7c2dd-8e2e-469f-a216-c384312e2a2d" providerId="ADAL" clId="{E32C367C-A203-413F-9F1E-1AB0AF8646AD}" dt="2019-08-08T00:15:50.656" v="146" actId="1076"/>
          <ac:picMkLst>
            <pc:docMk/>
            <pc:sldMk cId="757685060" sldId="4370"/>
            <ac:picMk id="19" creationId="{1505A0AE-939A-417B-8CF8-983810E306E7}"/>
          </ac:picMkLst>
        </pc:picChg>
      </pc:sldChg>
      <pc:sldChg chg="del">
        <pc:chgData name="Bob Ward" userId="6da7c2dd-8e2e-469f-a216-c384312e2a2d" providerId="ADAL" clId="{E32C367C-A203-413F-9F1E-1AB0AF8646AD}" dt="2019-08-20T13:43:18.725" v="232" actId="47"/>
        <pc:sldMkLst>
          <pc:docMk/>
          <pc:sldMk cId="4134612233" sldId="4375"/>
        </pc:sldMkLst>
      </pc:sldChg>
      <pc:sldChg chg="addSp delSp modSp modNotesTx">
        <pc:chgData name="Bob Ward" userId="6da7c2dd-8e2e-469f-a216-c384312e2a2d" providerId="ADAL" clId="{E32C367C-A203-413F-9F1E-1AB0AF8646AD}" dt="2019-08-20T13:42:51.192" v="231"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add">
        <pc:chgData name="Bob Ward" userId="6da7c2dd-8e2e-469f-a216-c384312e2a2d" providerId="ADAL" clId="{E32C367C-A203-413F-9F1E-1AB0AF8646AD}" dt="2019-08-08T00:08:44.938" v="105"/>
        <pc:sldMkLst>
          <pc:docMk/>
          <pc:sldMk cId="2247991029" sldId="4689"/>
        </pc:sldMkLst>
      </pc:sldChg>
      <pc:sldChg chg="add">
        <pc:chgData name="Bob Ward" userId="6da7c2dd-8e2e-469f-a216-c384312e2a2d" providerId="ADAL" clId="{E32C367C-A203-413F-9F1E-1AB0AF8646AD}" dt="2019-08-08T00:09:07.487" v="106"/>
        <pc:sldMkLst>
          <pc:docMk/>
          <pc:sldMk cId="3228137073" sldId="4692"/>
        </pc:sldMkLst>
      </pc:sldChg>
      <pc:sldChg chg="add">
        <pc:chgData name="Bob Ward" userId="6da7c2dd-8e2e-469f-a216-c384312e2a2d" providerId="ADAL" clId="{E32C367C-A203-413F-9F1E-1AB0AF8646AD}" dt="2019-08-08T00:17:44.421" v="153"/>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pc:chgData name="Bob Ward" userId="6da7c2dd-8e2e-469f-a216-c384312e2a2d" providerId="ADAL" clId="{E32C367C-A203-413F-9F1E-1AB0AF8646AD}" dt="2019-08-08T00:17:52.947" v="154"/>
        <pc:sldMkLst>
          <pc:docMk/>
          <pc:sldMk cId="3150553957" sldId="4719"/>
        </pc:sldMkLst>
      </pc:sldChg>
      <pc:sldChg chg="modNotesTx">
        <pc:chgData name="Bob Ward" userId="6da7c2dd-8e2e-469f-a216-c384312e2a2d" providerId="ADAL" clId="{E32C367C-A203-413F-9F1E-1AB0AF8646AD}" dt="2019-08-20T13:45:26.555" v="374" actId="20577"/>
        <pc:sldMkLst>
          <pc:docMk/>
          <pc:sldMk cId="1913201926" sldId="4727"/>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pc:chgData name="Bob Ward" userId="6da7c2dd-8e2e-469f-a216-c384312e2a2d" providerId="ADAL" clId="{E32C367C-A203-413F-9F1E-1AB0AF8646AD}" dt="2019-08-08T00:13:36.357" v="114" actId="165"/>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5">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5">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5">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5">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5">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5">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5">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5">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5">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5">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264814" y="-1786498"/>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Intelligent Query Processing</a:t>
          </a:r>
        </a:p>
      </dsp:txBody>
      <dsp:txXfrm rot="-5400000">
        <a:off x="2406507" y="99225"/>
        <a:ext cx="4250819" cy="506789"/>
      </dsp:txXfrm>
    </dsp:sp>
    <dsp:sp modelId="{8DA74FF2-BCB7-40D4-92B7-1E8FC8037ADC}">
      <dsp:nvSpPr>
        <dsp:cNvPr id="0" name=""/>
        <dsp:cNvSpPr/>
      </dsp:nvSpPr>
      <dsp:spPr>
        <a:xfrm>
          <a:off x="0" y="1605"/>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34270" y="35875"/>
        <a:ext cx="2337967" cy="633486"/>
      </dsp:txXfrm>
    </dsp:sp>
    <dsp:sp modelId="{3AB76DA4-BF4E-4FEC-8A20-B1B88B209FCD}">
      <dsp:nvSpPr>
        <dsp:cNvPr id="0" name=""/>
        <dsp:cNvSpPr/>
      </dsp:nvSpPr>
      <dsp:spPr>
        <a:xfrm rot="5400000">
          <a:off x="4264814" y="-1049371"/>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dirty="0"/>
            <a:t>Data Classification and Auditing</a:t>
          </a:r>
          <a:endParaRPr lang="en-US" sz="1700" kern="1200" dirty="0"/>
        </a:p>
      </dsp:txBody>
      <dsp:txXfrm rot="-5400000">
        <a:off x="2406507" y="836352"/>
        <a:ext cx="4250819" cy="506789"/>
      </dsp:txXfrm>
    </dsp:sp>
    <dsp:sp modelId="{3B90B1F7-A863-461E-95FA-AB72A8B00CB6}">
      <dsp:nvSpPr>
        <dsp:cNvPr id="0" name=""/>
        <dsp:cNvSpPr/>
      </dsp:nvSpPr>
      <dsp:spPr>
        <a:xfrm>
          <a:off x="0" y="738733"/>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34270" y="773003"/>
        <a:ext cx="2337967" cy="633486"/>
      </dsp:txXfrm>
    </dsp:sp>
    <dsp:sp modelId="{0D0ED9D3-3927-4D24-BB3C-BA8F74CEA6CB}">
      <dsp:nvSpPr>
        <dsp:cNvPr id="0" name=""/>
        <dsp:cNvSpPr/>
      </dsp:nvSpPr>
      <dsp:spPr>
        <a:xfrm rot="5400000">
          <a:off x="4264814" y="-312243"/>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Accelerated Database Recovery</a:t>
          </a:r>
        </a:p>
      </dsp:txBody>
      <dsp:txXfrm rot="-5400000">
        <a:off x="2406507" y="1573480"/>
        <a:ext cx="4250819" cy="506789"/>
      </dsp:txXfrm>
    </dsp:sp>
    <dsp:sp modelId="{E6FB895B-B31A-41EB-8572-B07FFC96AF98}">
      <dsp:nvSpPr>
        <dsp:cNvPr id="0" name=""/>
        <dsp:cNvSpPr/>
      </dsp:nvSpPr>
      <dsp:spPr>
        <a:xfrm>
          <a:off x="0" y="1475861"/>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34270" y="1510131"/>
        <a:ext cx="2337967" cy="633486"/>
      </dsp:txXfrm>
    </dsp:sp>
    <dsp:sp modelId="{A65B7EBA-579F-4805-9094-D858AA092D27}">
      <dsp:nvSpPr>
        <dsp:cNvPr id="0" name=""/>
        <dsp:cNvSpPr/>
      </dsp:nvSpPr>
      <dsp:spPr>
        <a:xfrm rot="5400000">
          <a:off x="4264814" y="424884"/>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Data Virtualization</a:t>
          </a:r>
        </a:p>
      </dsp:txBody>
      <dsp:txXfrm rot="-5400000">
        <a:off x="2406507" y="2310607"/>
        <a:ext cx="4250819" cy="506789"/>
      </dsp:txXfrm>
    </dsp:sp>
    <dsp:sp modelId="{A14E0A5D-928B-4ED6-A464-A93248BCAF4A}">
      <dsp:nvSpPr>
        <dsp:cNvPr id="0" name=""/>
        <dsp:cNvSpPr/>
      </dsp:nvSpPr>
      <dsp:spPr>
        <a:xfrm>
          <a:off x="0" y="2212989"/>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34270" y="2247259"/>
        <a:ext cx="2337967" cy="633486"/>
      </dsp:txXfrm>
    </dsp:sp>
    <dsp:sp modelId="{AE696A6B-A9AA-4DBE-854F-824513562FB8}">
      <dsp:nvSpPr>
        <dsp:cNvPr id="0" name=""/>
        <dsp:cNvSpPr/>
      </dsp:nvSpPr>
      <dsp:spPr>
        <a:xfrm rot="5400000">
          <a:off x="4264814" y="1162012"/>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SQL Server Replication in one command</a:t>
          </a:r>
        </a:p>
      </dsp:txBody>
      <dsp:txXfrm rot="-5400000">
        <a:off x="2406507" y="3047735"/>
        <a:ext cx="4250819" cy="506789"/>
      </dsp:txXfrm>
    </dsp:sp>
    <dsp:sp modelId="{63B9721B-6531-4241-B6D1-04E0E0CB16E8}">
      <dsp:nvSpPr>
        <dsp:cNvPr id="0" name=""/>
        <dsp:cNvSpPr/>
      </dsp:nvSpPr>
      <dsp:spPr>
        <a:xfrm>
          <a:off x="0" y="2950116"/>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34270" y="2984386"/>
        <a:ext cx="2337967" cy="633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8/20/2019 8:39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8/20/2019 8:38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8/20/2019 8:38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8:38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8/20/2019 8:38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8/20/2019 8:38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8:38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6313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8:38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8:38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8:38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8/20/2019 8:38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8:38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8/20/2019 8:38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8:38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t>
            </a:r>
            <a:r>
              <a:rPr lang="en-US"/>
              <a:t>and OpenShift, and </a:t>
            </a:r>
            <a:r>
              <a:rPr lang="en-US" dirty="0"/>
              <a:t>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8:38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8/20/2019 8:38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8:38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8:38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8:38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8:38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8:38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2019lab/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21374" y="1475731"/>
            <a:ext cx="4299712" cy="4739759"/>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Change Data Capture</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76606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1034"/>
                                        </p:tgtEl>
                                        <p:attrNameLst>
                                          <p:attrName>style.visibility</p:attrName>
                                        </p:attrNameLst>
                                      </p:cBhvr>
                                      <p:to>
                                        <p:strVal val="visible"/>
                                      </p:to>
                                    </p:set>
                                    <p:animEffect transition="in" filter="fade">
                                      <p:cBhvr>
                                        <p:cTn id="45" dur="500"/>
                                        <p:tgtEl>
                                          <p:spTgt spid="10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2286957347"/>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8382166" cy="153888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pPr algn="l"/>
            <a:r>
              <a:rPr lang="en-US" sz="2000" dirty="0">
                <a:hlinkClick r:id="rId9"/>
              </a:rPr>
              <a:t>https://github.com/microsoft/sqlworkshops/tree/master/sql2019lab/slides</a:t>
            </a:r>
            <a:endParaRPr lang="en-US" sz="2000" dirty="0"/>
          </a:p>
          <a:p>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701710" y="1486100"/>
            <a:ext cx="4472783" cy="3161841"/>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1" y="134595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077310"/>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804618"/>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670219" y="3561340"/>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032" y="429750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2612" y="4325780"/>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896" y="3555242"/>
            <a:ext cx="504814" cy="5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dirty="0">
                <a:latin typeface="Segoe UI" panose="020B0502040204020203" pitchFamily="34" charset="0"/>
                <a:cs typeface="Segoe UI" panose="020B0502040204020203" pitchFamily="34" charset="0"/>
              </a:rPr>
              <a:t>In-Memory Databases</a:t>
            </a: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System.Storyboarding.Icons.User" Revision="1" Stencil="System.Storyboarding.Icons" StencilVersion="0.1"/>
</Control>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3.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8458</TotalTime>
  <Words>2842</Words>
  <Application>Microsoft Office PowerPoint</Application>
  <PresentationFormat>Widescreen</PresentationFormat>
  <Paragraphs>529</Paragraphs>
  <Slides>26</Slides>
  <Notes>22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SQL Server 2019 and Linux and Containers</vt:lpstr>
      <vt:lpstr>The same abstraction layer with SQL Server on Linux </vt:lpstr>
      <vt:lpstr>Why SQL Server and Containers?</vt:lpstr>
      <vt:lpstr>SQL Server - Shared storage HA in Kubernetes</vt:lpstr>
      <vt:lpstr>Enhancing the developer experience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2019-08-20T13:45:28Z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