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7"/>
  </p:notesMasterIdLst>
  <p:handoutMasterIdLst>
    <p:handoutMasterId r:id="rId38"/>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75" r:id="rId31"/>
    <p:sldId id="4355" r:id="rId32"/>
    <p:sldId id="4379" r:id="rId33"/>
    <p:sldId id="4700" r:id="rId34"/>
    <p:sldId id="8357" r:id="rId35"/>
    <p:sldId id="4367"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 id="4375"/>
          </p14:sldIdLst>
        </p14:section>
        <p14:section name="Module 2.6 What else,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7" dt="2019-08-08T00:17:52.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6" autoAdjust="0"/>
    <p:restoredTop sz="93438" autoAdjust="0"/>
  </p:normalViewPr>
  <p:slideViewPr>
    <p:cSldViewPr snapToGrid="0">
      <p:cViewPr varScale="1">
        <p:scale>
          <a:sx n="63" d="100"/>
          <a:sy n="63" d="100"/>
        </p:scale>
        <p:origin x="115" y="5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08T00:19:24.042" v="173" actId="4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ord">
        <pc:chgData name="Bob Ward" userId="6da7c2dd-8e2e-469f-a216-c384312e2a2d" providerId="ADAL" clId="{E32C367C-A203-413F-9F1E-1AB0AF8646AD}" dt="2019-08-07T19:24:17.128" v="90"/>
        <pc:sldMkLst>
          <pc:docMk/>
          <pc:sldMk cId="1087001240" sldId="4355"/>
        </pc:sldMkLst>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8/8/2019 12:53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8/8/2019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8/8/2019 10:52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8/8/2019 10:52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8/8/2019 10:52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8/8/2019 10:52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8/8/2019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8/8/2019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0541" y="1317915"/>
            <a:ext cx="4299712" cy="5488682"/>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795911"/>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Feature Restriction</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8452</TotalTime>
  <Words>3014</Words>
  <Application>Microsoft Office PowerPoint</Application>
  <PresentationFormat>Widescreen</PresentationFormat>
  <Paragraphs>596</Paragraphs>
  <Slides>27</Slides>
  <Notes>23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27</vt:i4>
      </vt:variant>
    </vt:vector>
  </HeadingPairs>
  <TitlesOfParts>
    <vt:vector size="41"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SQL Server 2019  Always On Availability Groups on Kubernetes </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2019-08-08T17:59:14Z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