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8" dt="2019-08-20T13:42:22.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6" autoAdjust="0"/>
    <p:restoredTop sz="94110" autoAdjust="0"/>
  </p:normalViewPr>
  <p:slideViewPr>
    <p:cSldViewPr snapToGrid="0">
      <p:cViewPr varScale="1">
        <p:scale>
          <a:sx n="68" d="100"/>
          <a:sy n="68" d="100"/>
        </p:scale>
        <p:origin x="32" y="5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23T11:49:33.221" v="376"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23T11:49:33.221" v="376"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pc:chgData name="Bob Ward" userId="6da7c2dd-8e2e-469f-a216-c384312e2a2d" providerId="ADAL" clId="{E32C367C-A203-413F-9F1E-1AB0AF8646AD}" dt="2019-08-20T13:43:49.009" v="235" actId="1076"/>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NotesTx">
        <pc:chgData name="Bob Ward" userId="6da7c2dd-8e2e-469f-a216-c384312e2a2d" providerId="ADAL" clId="{E32C367C-A203-413F-9F1E-1AB0AF8646AD}" dt="2019-08-20T13:45:26.555" v="374"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8/23/2019 6:49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8/23/2019 6:49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8/23/2019 6:49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8/23/2019 6:49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8/23/2019 6:49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8458</TotalTime>
  <Words>2842</Words>
  <Application>Microsoft Office PowerPoint</Application>
  <PresentationFormat>Widescreen</PresentationFormat>
  <Paragraphs>529</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2019-08-23T11:49:36Z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