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512" r:id="rId27"/>
    <p:sldId id="836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4512"/>
            <p14:sldId id="8362"/>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45" dt="2019-10-02T23:17:02.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87273" autoAdjust="0"/>
  </p:normalViewPr>
  <p:slideViewPr>
    <p:cSldViewPr snapToGrid="0">
      <p:cViewPr varScale="1">
        <p:scale>
          <a:sx n="63" d="100"/>
          <a:sy n="63" d="100"/>
        </p:scale>
        <p:origin x="900" y="4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10-02T23:18:32.716" v="1234" actId="1076"/>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delSp add delAnim modNotesTx">
        <pc:chgData name="Bob Ward" userId="6da7c2dd-8e2e-469f-a216-c384312e2a2d" providerId="ADAL" clId="{E32C367C-A203-413F-9F1E-1AB0AF8646AD}" dt="2019-09-26T18:23:41.301" v="1167" actId="478"/>
        <pc:sldMkLst>
          <pc:docMk/>
          <pc:sldMk cId="3228137073" sldId="4692"/>
        </pc:sldMkLst>
        <pc:spChg chg="del">
          <ac:chgData name="Bob Ward" userId="6da7c2dd-8e2e-469f-a216-c384312e2a2d" providerId="ADAL" clId="{E32C367C-A203-413F-9F1E-1AB0AF8646AD}" dt="2019-09-26T18:23:41.301" v="1167" actId="478"/>
          <ac:spMkLst>
            <pc:docMk/>
            <pc:sldMk cId="3228137073" sldId="4692"/>
            <ac:spMk id="17" creationId="{3F9FA4B7-3AF2-429C-944D-A3145D988BF3}"/>
          </ac:spMkLst>
        </pc:spChg>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modSp">
        <pc:chgData name="Bob Ward" userId="6da7c2dd-8e2e-469f-a216-c384312e2a2d" providerId="ADAL" clId="{E32C367C-A203-413F-9F1E-1AB0AF8646AD}" dt="2019-10-02T23:17:58.352" v="1232" actId="20577"/>
        <pc:sldMkLst>
          <pc:docMk/>
          <pc:sldMk cId="516492955" sldId="4709"/>
        </pc:sldMkLst>
        <pc:spChg chg="mod">
          <ac:chgData name="Bob Ward" userId="6da7c2dd-8e2e-469f-a216-c384312e2a2d" providerId="ADAL" clId="{E32C367C-A203-413F-9F1E-1AB0AF8646AD}" dt="2019-10-02T23:17:58.352" v="1232" actId="20577"/>
          <ac:spMkLst>
            <pc:docMk/>
            <pc:sldMk cId="516492955" sldId="4709"/>
            <ac:spMk id="21" creationId="{38282317-3735-45BF-8A89-8A36ED6BED99}"/>
          </ac:spMkLst>
        </pc:spChg>
        <pc:spChg chg="mod">
          <ac:chgData name="Bob Ward" userId="6da7c2dd-8e2e-469f-a216-c384312e2a2d" providerId="ADAL" clId="{E32C367C-A203-413F-9F1E-1AB0AF8646AD}" dt="2019-10-02T23:17:50.589" v="1215" actId="6549"/>
          <ac:spMkLst>
            <pc:docMk/>
            <pc:sldMk cId="516492955" sldId="4709"/>
            <ac:spMk id="23" creationId="{32169F1A-F17B-42CA-9E8D-91C696DC3BFB}"/>
          </ac:spMkLst>
        </pc:spChg>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addSp delSp modSp delAnim modAnim modNotesTx">
        <pc:chgData name="Bob Ward" userId="6da7c2dd-8e2e-469f-a216-c384312e2a2d" providerId="ADAL" clId="{E32C367C-A203-413F-9F1E-1AB0AF8646AD}" dt="2019-10-02T23:18:32.716" v="1234" actId="1076"/>
        <pc:sldMkLst>
          <pc:docMk/>
          <pc:sldMk cId="1913201926" sldId="4727"/>
        </pc:sldMkLst>
        <pc:spChg chg="del">
          <ac:chgData name="Bob Ward" userId="6da7c2dd-8e2e-469f-a216-c384312e2a2d" providerId="ADAL" clId="{E32C367C-A203-413F-9F1E-1AB0AF8646AD}" dt="2019-10-02T23:15:57.134" v="1175" actId="478"/>
          <ac:spMkLst>
            <pc:docMk/>
            <pc:sldMk cId="1913201926" sldId="4727"/>
            <ac:spMk id="34" creationId="{201910D8-A5B9-4C66-BAA5-9CF5ADABFA2F}"/>
          </ac:spMkLst>
        </pc:spChg>
        <pc:spChg chg="mod">
          <ac:chgData name="Bob Ward" userId="6da7c2dd-8e2e-469f-a216-c384312e2a2d" providerId="ADAL" clId="{E32C367C-A203-413F-9F1E-1AB0AF8646AD}" dt="2019-10-02T23:16:30.269" v="1183" actId="1076"/>
          <ac:spMkLst>
            <pc:docMk/>
            <pc:sldMk cId="1913201926" sldId="4727"/>
            <ac:spMk id="142" creationId="{A31AEE7B-D086-4513-876E-86D89F72149F}"/>
          </ac:spMkLst>
        </pc:spChg>
        <pc:grpChg chg="mod">
          <ac:chgData name="Bob Ward" userId="6da7c2dd-8e2e-469f-a216-c384312e2a2d" providerId="ADAL" clId="{E32C367C-A203-413F-9F1E-1AB0AF8646AD}" dt="2019-10-02T23:16:30.269" v="1183" actId="1076"/>
          <ac:grpSpMkLst>
            <pc:docMk/>
            <pc:sldMk cId="1913201926" sldId="4727"/>
            <ac:grpSpMk id="32" creationId="{9DF0F48B-9985-4175-8B21-D96296834B40}"/>
          </ac:grpSpMkLst>
        </pc:grpChg>
        <pc:picChg chg="mod">
          <ac:chgData name="Bob Ward" userId="6da7c2dd-8e2e-469f-a216-c384312e2a2d" providerId="ADAL" clId="{E32C367C-A203-413F-9F1E-1AB0AF8646AD}" dt="2019-10-02T23:18:32.716" v="1234" actId="1076"/>
          <ac:picMkLst>
            <pc:docMk/>
            <pc:sldMk cId="1913201926" sldId="4727"/>
            <ac:picMk id="38" creationId="{5B3C284F-BEE3-4068-A013-D651D0BF4241}"/>
          </ac:picMkLst>
        </pc:picChg>
        <pc:picChg chg="del">
          <ac:chgData name="Bob Ward" userId="6da7c2dd-8e2e-469f-a216-c384312e2a2d" providerId="ADAL" clId="{E32C367C-A203-413F-9F1E-1AB0AF8646AD}" dt="2019-10-02T23:16:04.373" v="1178" actId="478"/>
          <ac:picMkLst>
            <pc:docMk/>
            <pc:sldMk cId="1913201926" sldId="4727"/>
            <ac:picMk id="123" creationId="{DD898322-6DA7-438A-8B83-0C10B04AE863}"/>
          </ac:picMkLst>
        </pc:picChg>
        <pc:picChg chg="mod">
          <ac:chgData name="Bob Ward" userId="6da7c2dd-8e2e-469f-a216-c384312e2a2d" providerId="ADAL" clId="{E32C367C-A203-413F-9F1E-1AB0AF8646AD}" dt="2019-10-02T23:16:12.634" v="1180" actId="1076"/>
          <ac:picMkLst>
            <pc:docMk/>
            <pc:sldMk cId="1913201926" sldId="4727"/>
            <ac:picMk id="139" creationId="{828DFE0E-8ADC-4DC5-BD8F-B85304317095}"/>
          </ac:picMkLst>
        </pc:picChg>
        <pc:picChg chg="del">
          <ac:chgData name="Bob Ward" userId="6da7c2dd-8e2e-469f-a216-c384312e2a2d" providerId="ADAL" clId="{E32C367C-A203-413F-9F1E-1AB0AF8646AD}" dt="2019-10-02T23:16:07.615" v="1179" actId="478"/>
          <ac:picMkLst>
            <pc:docMk/>
            <pc:sldMk cId="1913201926" sldId="4727"/>
            <ac:picMk id="140" creationId="{24C9597A-6F81-4445-BF26-0F57123CA40C}"/>
          </ac:picMkLst>
        </pc:picChg>
        <pc:picChg chg="add mod">
          <ac:chgData name="Bob Ward" userId="6da7c2dd-8e2e-469f-a216-c384312e2a2d" providerId="ADAL" clId="{E32C367C-A203-413F-9F1E-1AB0AF8646AD}" dt="2019-10-02T23:16:30.269" v="1183" actId="1076"/>
          <ac:picMkLst>
            <pc:docMk/>
            <pc:sldMk cId="1913201926" sldId="4727"/>
            <ac:picMk id="145" creationId="{7DE82EB7-8C31-4D5D-8A43-53011EEA6E35}"/>
          </ac:picMkLst>
        </pc:picChg>
      </pc:sldChg>
      <pc:sldChg chg="del">
        <pc:chgData name="Bob Ward" userId="6da7c2dd-8e2e-469f-a216-c384312e2a2d" providerId="ADAL" clId="{E32C367C-A203-413F-9F1E-1AB0AF8646AD}" dt="2019-08-08T00:19:24.042" v="173" actId="47"/>
        <pc:sldMkLst>
          <pc:docMk/>
          <pc:sldMk cId="3975862792" sldId="4728"/>
        </pc:sldMkLst>
      </pc:sldChg>
      <pc:sldChg chg="addSp delSp modSp modAnim modNotesTx">
        <pc:chgData name="Bob Ward" userId="6da7c2dd-8e2e-469f-a216-c384312e2a2d" providerId="ADAL" clId="{E32C367C-A203-413F-9F1E-1AB0AF8646AD}" dt="2019-10-02T23:15:44.254" v="1174" actId="1076"/>
        <pc:sldMkLst>
          <pc:docMk/>
          <pc:sldMk cId="3433868472" sldId="4729"/>
        </pc:sldMkLst>
        <pc:spChg chg="del">
          <ac:chgData name="Bob Ward" userId="6da7c2dd-8e2e-469f-a216-c384312e2a2d" providerId="ADAL" clId="{E32C367C-A203-413F-9F1E-1AB0AF8646AD}" dt="2019-10-02T23:15:30.480" v="1168" actId="478"/>
          <ac:spMkLst>
            <pc:docMk/>
            <pc:sldMk cId="3433868472" sldId="4729"/>
            <ac:spMk id="24" creationId="{AB00A115-0C08-48F7-A68D-14ED4154B188}"/>
          </ac:spMkLst>
        </pc:spChg>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add mod">
          <ac:chgData name="Bob Ward" userId="6da7c2dd-8e2e-469f-a216-c384312e2a2d" providerId="ADAL" clId="{E32C367C-A203-413F-9F1E-1AB0AF8646AD}" dt="2019-10-02T23:15:44.254" v="1174" actId="1076"/>
          <ac:picMkLst>
            <pc:docMk/>
            <pc:sldMk cId="3433868472" sldId="4729"/>
            <ac:picMk id="1026" creationId="{E5AEAE88-D4A2-413F-BBEB-B8786E3420FA}"/>
          </ac:picMkLst>
        </pc:pic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Sp delSp modSp add delAnim">
        <pc:chgData name="Bob Ward" userId="6da7c2dd-8e2e-469f-a216-c384312e2a2d" providerId="ADAL" clId="{E32C367C-A203-413F-9F1E-1AB0AF8646AD}" dt="2019-10-02T23:17:05.385" v="1198" actId="6549"/>
        <pc:sldMkLst>
          <pc:docMk/>
          <pc:sldMk cId="2957216948" sldId="8362"/>
        </pc:sldMkLst>
        <pc:spChg chg="mod">
          <ac:chgData name="Bob Ward" userId="6da7c2dd-8e2e-469f-a216-c384312e2a2d" providerId="ADAL" clId="{E32C367C-A203-413F-9F1E-1AB0AF8646AD}" dt="2019-10-02T23:17:05.385" v="1198" actId="6549"/>
          <ac:spMkLst>
            <pc:docMk/>
            <pc:sldMk cId="2957216948" sldId="8362"/>
            <ac:spMk id="118" creationId="{203C8B16-AA13-4621-9D80-C5882CD6DDD7}"/>
          </ac:spMkLst>
        </pc:spChg>
        <pc:grpChg chg="del">
          <ac:chgData name="Bob Ward" userId="6da7c2dd-8e2e-469f-a216-c384312e2a2d" providerId="ADAL" clId="{E32C367C-A203-413F-9F1E-1AB0AF8646AD}" dt="2019-10-02T23:16:54.948" v="1185" actId="478"/>
          <ac:grpSpMkLst>
            <pc:docMk/>
            <pc:sldMk cId="2957216948" sldId="8362"/>
            <ac:grpSpMk id="68" creationId="{C97362A5-A286-477B-B851-777E9EC5D550}"/>
          </ac:grpSpMkLst>
        </pc:grpChg>
        <pc:picChg chg="del">
          <ac:chgData name="Bob Ward" userId="6da7c2dd-8e2e-469f-a216-c384312e2a2d" providerId="ADAL" clId="{E32C367C-A203-413F-9F1E-1AB0AF8646AD}" dt="2019-10-02T23:16:53.061" v="1184" actId="478"/>
          <ac:picMkLst>
            <pc:docMk/>
            <pc:sldMk cId="2957216948" sldId="8362"/>
            <ac:picMk id="126" creationId="{8D4D3FFE-C867-4DDC-8EF4-B782F5002281}"/>
          </ac:picMkLst>
        </pc:picChg>
        <pc:picChg chg="add mod">
          <ac:chgData name="Bob Ward" userId="6da7c2dd-8e2e-469f-a216-c384312e2a2d" providerId="ADAL" clId="{E32C367C-A203-413F-9F1E-1AB0AF8646AD}" dt="2019-10-02T23:17:02.165" v="1189" actId="1076"/>
          <ac:picMkLst>
            <pc:docMk/>
            <pc:sldMk cId="2957216948" sldId="8362"/>
            <ac:picMk id="127" creationId="{4C8C1B4A-03DF-4CB4-9D01-7327D6DDADA1}"/>
          </ac:picMkLst>
        </pc:pic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10/2/2019 6:15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10/2/2019 6:15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10/2/2019 6:15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10/2/2019 6:15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10/2/2019 6:15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10/2/2019 6:15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10/2/2019 6:15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4.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5.png"/><Relationship Id="rId11" Type="http://schemas.microsoft.com/office/2007/relationships/hdphoto" Target="../media/hdphoto4.wdp"/><Relationship Id="rId5" Type="http://schemas.openxmlformats.org/officeDocument/2006/relationships/image" Target="../media/image18.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emf"/><Relationship Id="rId20" Type="http://schemas.openxmlformats.org/officeDocument/2006/relationships/image" Target="../media/image12.png"/><Relationship Id="rId1" Type="http://schemas.openxmlformats.org/officeDocument/2006/relationships/slideLayout" Target="../slideLayouts/slideLayout28.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20.svg"/><Relationship Id="rId10" Type="http://schemas.openxmlformats.org/officeDocument/2006/relationships/image" Target="../media/image6.png"/><Relationship Id="rId19" Type="http://schemas.openxmlformats.org/officeDocument/2006/relationships/image" Target="../media/image24.sv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7" name="Picture 14" descr="image001">
            <a:extLst>
              <a:ext uri="{FF2B5EF4-FFF2-40B4-BE49-F238E27FC236}">
                <a16:creationId xmlns:a16="http://schemas.microsoft.com/office/drawing/2014/main" id="{4C8C1B4A-03DF-4CB4-9D01-7327D6DDA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264" y="4107727"/>
            <a:ext cx="1043120" cy="82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Container Runtime</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containers are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3" y="1757783"/>
            <a:ext cx="2186915" cy="424535"/>
            <a:chOff x="5953155" y="1730774"/>
            <a:chExt cx="2186915"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5" y="1765473"/>
              <a:ext cx="846659" cy="355140"/>
              <a:chOff x="6576577" y="3318208"/>
              <a:chExt cx="1224242"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14" descr="image001">
            <a:extLst>
              <a:ext uri="{FF2B5EF4-FFF2-40B4-BE49-F238E27FC236}">
                <a16:creationId xmlns:a16="http://schemas.microsoft.com/office/drawing/2014/main" id="{E5AEAE88-D4A2-413F-BBEB-B8786E3420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20" y="1777788"/>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9090702" y="5221104"/>
            <a:ext cx="846659" cy="355140"/>
            <a:chOff x="6576577" y="3318208"/>
            <a:chExt cx="1224242"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3728" y="5203197"/>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634" y="4495370"/>
            <a:ext cx="571875" cy="424535"/>
          </a:xfrm>
          <a:prstGeom prst="rect">
            <a:avLst/>
          </a:prstGeom>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6">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9036043" y="582414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pic>
        <p:nvPicPr>
          <p:cNvPr id="145" name="Picture 14" descr="image001">
            <a:extLst>
              <a:ext uri="{FF2B5EF4-FFF2-40B4-BE49-F238E27FC236}">
                <a16:creationId xmlns:a16="http://schemas.microsoft.com/office/drawing/2014/main" id="{7DE82EB7-8C31-4D5D-8A43-53011EEA6E3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130758" y="5212219"/>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9042</TotalTime>
  <Words>3038</Words>
  <Application>Microsoft Office PowerPoint</Application>
  <PresentationFormat>Widescreen</PresentationFormat>
  <Paragraphs>557</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SQL Server 2019 and Linux and Containers</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2019-10-02T23:18:37Z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