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8362"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8362"/>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9" dt="2019-09-06T13:19:14.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6" autoAdjust="0"/>
    <p:restoredTop sz="94110" autoAdjust="0"/>
  </p:normalViewPr>
  <p:slideViewPr>
    <p:cSldViewPr snapToGrid="0">
      <p:cViewPr varScale="1">
        <p:scale>
          <a:sx n="69" d="100"/>
          <a:sy n="69" d="100"/>
        </p:scale>
        <p:origin x="240" y="7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9-06T13:19:16.848" v="378" actId="4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23T11:49:33.221" v="376"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8-20T13:42:51.192" v="231"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modNotesTx">
        <pc:chgData name="Bob Ward" userId="6da7c2dd-8e2e-469f-a216-c384312e2a2d" providerId="ADAL" clId="{E32C367C-A203-413F-9F1E-1AB0AF8646AD}" dt="2019-08-20T13:45:26.555" v="374"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9/6/2019 3:19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9/6/2019 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9/6/2019 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9/6/2019 2:47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3:19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9/6/2019 2:47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t>
            </a:r>
            <a:r>
              <a:rPr lang="en-US"/>
              <a:t>and OpenShift, and </a:t>
            </a:r>
            <a:r>
              <a:rPr lang="en-US" dirty="0"/>
              <a:t>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9/6/2019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9/6/2019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5.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8490</TotalTime>
  <Words>2856</Words>
  <Application>Microsoft Office PowerPoint</Application>
  <PresentationFormat>Widescreen</PresentationFormat>
  <Paragraphs>529</Paragraphs>
  <Slides>26</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2019-09-06T13:19:26Z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