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Lst>
  <p:notesMasterIdLst>
    <p:notesMasterId r:id="rId36"/>
  </p:notesMasterIdLst>
  <p:handoutMasterIdLst>
    <p:handoutMasterId r:id="rId37"/>
  </p:handoutMasterIdLst>
  <p:sldIdLst>
    <p:sldId id="1720" r:id="rId10"/>
    <p:sldId id="4730" r:id="rId11"/>
    <p:sldId id="4729" r:id="rId12"/>
    <p:sldId id="4731" r:id="rId13"/>
    <p:sldId id="4727" r:id="rId14"/>
    <p:sldId id="4370" r:id="rId15"/>
    <p:sldId id="4352" r:id="rId16"/>
    <p:sldId id="4689" r:id="rId17"/>
    <p:sldId id="4353" r:id="rId18"/>
    <p:sldId id="4692" r:id="rId19"/>
    <p:sldId id="4670" r:id="rId20"/>
    <p:sldId id="4696" r:id="rId21"/>
    <p:sldId id="4719" r:id="rId22"/>
    <p:sldId id="300" r:id="rId23"/>
    <p:sldId id="1860" r:id="rId24"/>
    <p:sldId id="8358" r:id="rId25"/>
    <p:sldId id="4362" r:id="rId26"/>
    <p:sldId id="4360" r:id="rId27"/>
    <p:sldId id="4512" r:id="rId28"/>
    <p:sldId id="4709" r:id="rId29"/>
    <p:sldId id="1833" r:id="rId30"/>
    <p:sldId id="4355" r:id="rId31"/>
    <p:sldId id="4379" r:id="rId32"/>
    <p:sldId id="4700" r:id="rId33"/>
    <p:sldId id="8357" r:id="rId34"/>
    <p:sldId id="4367" r:id="rId3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2.0 Introduction" id="{EC6FC0CE-0262-4AEB-BC8B-3242091A1070}">
          <p14:sldIdLst>
            <p14:sldId id="1720"/>
            <p14:sldId id="4730"/>
            <p14:sldId id="4729"/>
            <p14:sldId id="4731"/>
            <p14:sldId id="4727"/>
            <p14:sldId id="4370"/>
          </p14:sldIdLst>
        </p14:section>
        <p14:section name="Modue 2.1 Intelligent Performance" id="{5DC89DC7-CDCB-49DC-AEE0-23E34A1AB30A}">
          <p14:sldIdLst>
            <p14:sldId id="4352"/>
            <p14:sldId id="4689"/>
          </p14:sldIdLst>
        </p14:section>
        <p14:section name="Module 2.2 New Security Capabilities" id="{5E42D3BF-EDD2-469D-94D6-EE89F56AF5FD}">
          <p14:sldIdLst>
            <p14:sldId id="4353"/>
            <p14:sldId id="4692"/>
          </p14:sldIdLst>
        </p14:section>
        <p14:section name="Module 2.3 Mission Critical Availability" id="{6C1FF688-49F7-45AA-AC69-20DA286D761C}">
          <p14:sldIdLst>
            <p14:sldId id="4670"/>
            <p14:sldId id="4696"/>
            <p14:sldId id="4719"/>
          </p14:sldIdLst>
        </p14:section>
        <p14:section name="Module 2.4 Data Virtualization" id="{E0DAB4AD-BE66-4B7B-B599-497E058CE2A0}">
          <p14:sldIdLst>
            <p14:sldId id="300"/>
            <p14:sldId id="1860"/>
            <p14:sldId id="8358"/>
            <p14:sldId id="4362"/>
          </p14:sldIdLst>
        </p14:section>
        <p14:section name="Module 2.5 SQL Server on Linux and Containers" id="{DD71F27A-46D4-421F-AF5C-2BEB085E2D28}">
          <p14:sldIdLst>
            <p14:sldId id="4360"/>
            <p14:sldId id="4512"/>
            <p14:sldId id="4709"/>
            <p14:sldId id="1833"/>
          </p14:sldIdLst>
        </p14:section>
        <p14:section name="Module 2.6 Additional Capabilities , Migration, and Nexst steps" id="{539FD78F-9A46-45AD-A738-C40206DB86BF}">
          <p14:sldIdLst>
            <p14:sldId id="4355"/>
            <p14:sldId id="4379"/>
            <p14:sldId id="4700"/>
            <p14:sldId id="8357"/>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C367C-A203-413F-9F1E-1AB0AF8646AD}" v="38" dt="2019-08-20T13:42:22.8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36" autoAdjust="0"/>
    <p:restoredTop sz="46838" autoAdjust="0"/>
  </p:normalViewPr>
  <p:slideViewPr>
    <p:cSldViewPr snapToGrid="0">
      <p:cViewPr varScale="1">
        <p:scale>
          <a:sx n="33" d="100"/>
          <a:sy n="33" d="100"/>
        </p:scale>
        <p:origin x="1572" y="28"/>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microsoft.com/office/2016/11/relationships/changesInfo" Target="changesInfos/changesInfo1.xml"/><Relationship Id="rId8" Type="http://schemas.openxmlformats.org/officeDocument/2006/relationships/slideMaster" Target="slideMasters/slideMaster3.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14T20:34:20.015" v="1449" actId="113"/>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14T20:34:20.015" v="1449" actId="113"/>
        <pc:sldMkLst>
          <pc:docMk/>
          <pc:sldMk cId="1021704877" sldId="4379"/>
        </pc:sldMkLst>
        <pc:spChg chg="mod">
          <ac:chgData name="Bob Ward" userId="6da7c2dd-8e2e-469f-a216-c384312e2a2d" providerId="ADAL" clId="{4F2464CF-3551-422E-AE14-45B5DCED5C1C}" dt="2019-07-14T20:34:20.015" v="1449" actId="113"/>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8T03:49:31.865" v="1391" actId="20577"/>
        <pc:sldMkLst>
          <pc:docMk/>
          <pc:sldMk cId="1913201926" sldId="4727"/>
        </pc:sldMkLst>
        <pc:spChg chg="mod">
          <ac:chgData name="Bob Ward" userId="6da7c2dd-8e2e-469f-a216-c384312e2a2d" providerId="ADAL" clId="{4F2464CF-3551-422E-AE14-45B5DCED5C1C}" dt="2019-07-08T03:49:31.865" v="1391" actId="20577"/>
          <ac:spMkLst>
            <pc:docMk/>
            <pc:sldMk cId="1913201926" sldId="4727"/>
            <ac:spMk id="5" creationId="{7F7A579F-53DB-4CA3-901F-C804E969DFA2}"/>
          </ac:spMkLst>
        </pc:spChg>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spChg chg="add mod">
          <ac:chgData name="Bob Ward" userId="6da7c2dd-8e2e-469f-a216-c384312e2a2d" providerId="ADAL" clId="{4F2464CF-3551-422E-AE14-45B5DCED5C1C}" dt="2019-07-08T03:47:43.082" v="1355" actId="1076"/>
          <ac:spMkLst>
            <pc:docMk/>
            <pc:sldMk cId="1913201926" sldId="4727"/>
            <ac:spMk id="144" creationId="{E47CA902-175B-4D89-A0A4-B09AA1C8826C}"/>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add mod">
          <ac:chgData name="Bob Ward" userId="6da7c2dd-8e2e-469f-a216-c384312e2a2d" providerId="ADAL" clId="{4F2464CF-3551-422E-AE14-45B5DCED5C1C}" dt="2019-07-08T03:47:53.371" v="1357" actId="1076"/>
          <ac:picMkLst>
            <pc:docMk/>
            <pc:sldMk cId="1913201926" sldId="4727"/>
            <ac:picMk id="3" creationId="{D1A4CB2F-9DC6-4128-AE22-14A0AC7EC44F}"/>
          </ac:picMkLst>
        </pc:pic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sldChg chg="add">
        <pc:chgData name="Bob Ward" userId="6da7c2dd-8e2e-469f-a216-c384312e2a2d" providerId="ADAL" clId="{4F2464CF-3551-422E-AE14-45B5DCED5C1C}" dt="2019-07-10T17:16:34.675" v="1392"/>
        <pc:sldMkLst>
          <pc:docMk/>
          <pc:sldMk cId="2258680134" sldId="8357"/>
        </pc:sldMkLst>
      </pc:sldChg>
    </pc:docChg>
  </pc:docChgLst>
  <pc:docChgLst>
    <pc:chgData name="Bob Ward" userId="6da7c2dd-8e2e-469f-a216-c384312e2a2d" providerId="ADAL" clId="{52F68A4B-941F-4C0E-BE1E-124F6E578EA1}"/>
    <pc:docChg chg="custSel modSld">
      <pc:chgData name="Bob Ward" userId="6da7c2dd-8e2e-469f-a216-c384312e2a2d" providerId="ADAL" clId="{52F68A4B-941F-4C0E-BE1E-124F6E578EA1}" dt="2019-07-26T15:10:08.915" v="186" actId="20577"/>
      <pc:docMkLst>
        <pc:docMk/>
      </pc:docMkLst>
      <pc:sldChg chg="modSp">
        <pc:chgData name="Bob Ward" userId="6da7c2dd-8e2e-469f-a216-c384312e2a2d" providerId="ADAL" clId="{52F68A4B-941F-4C0E-BE1E-124F6E578EA1}" dt="2019-07-26T15:08:36.550" v="21" actId="20577"/>
        <pc:sldMkLst>
          <pc:docMk/>
          <pc:sldMk cId="1122910760" sldId="4353"/>
        </pc:sldMkLst>
        <pc:spChg chg="mod">
          <ac:chgData name="Bob Ward" userId="6da7c2dd-8e2e-469f-a216-c384312e2a2d" providerId="ADAL" clId="{52F68A4B-941F-4C0E-BE1E-124F6E578EA1}" dt="2019-07-26T15:08:36.550" v="21" actId="20577"/>
          <ac:spMkLst>
            <pc:docMk/>
            <pc:sldMk cId="1122910760" sldId="4353"/>
            <ac:spMk id="6" creationId="{00000000-0000-0000-0000-000000000000}"/>
          </ac:spMkLst>
        </pc:spChg>
      </pc:sldChg>
      <pc:sldChg chg="modSp">
        <pc:chgData name="Bob Ward" userId="6da7c2dd-8e2e-469f-a216-c384312e2a2d" providerId="ADAL" clId="{52F68A4B-941F-4C0E-BE1E-124F6E578EA1}" dt="2019-07-26T15:09:10.810" v="44" actId="1076"/>
        <pc:sldMkLst>
          <pc:docMk/>
          <pc:sldMk cId="3766069067" sldId="4360"/>
        </pc:sldMkLst>
        <pc:spChg chg="mod">
          <ac:chgData name="Bob Ward" userId="6da7c2dd-8e2e-469f-a216-c384312e2a2d" providerId="ADAL" clId="{52F68A4B-941F-4C0E-BE1E-124F6E578EA1}" dt="2019-07-26T15:09:10.810" v="44" actId="1076"/>
          <ac:spMkLst>
            <pc:docMk/>
            <pc:sldMk cId="3766069067" sldId="4360"/>
            <ac:spMk id="3" creationId="{7B2A7C7E-7B3C-4E4F-9853-16303F557B12}"/>
          </ac:spMkLst>
        </pc:spChg>
        <pc:spChg chg="mod">
          <ac:chgData name="Bob Ward" userId="6da7c2dd-8e2e-469f-a216-c384312e2a2d" providerId="ADAL" clId="{52F68A4B-941F-4C0E-BE1E-124F6E578EA1}" dt="2019-07-26T15:09:03.483" v="42" actId="1076"/>
          <ac:spMkLst>
            <pc:docMk/>
            <pc:sldMk cId="3766069067" sldId="4360"/>
            <ac:spMk id="124" creationId="{AA487CBE-C755-A248-8B16-09E36E5A07A5}"/>
          </ac:spMkLst>
        </pc:spChg>
      </pc:sldChg>
      <pc:sldChg chg="modSp">
        <pc:chgData name="Bob Ward" userId="6da7c2dd-8e2e-469f-a216-c384312e2a2d" providerId="ADAL" clId="{52F68A4B-941F-4C0E-BE1E-124F6E578EA1}" dt="2019-07-26T15:09:34.125" v="99" actId="20577"/>
        <pc:sldMkLst>
          <pc:docMk/>
          <pc:sldMk cId="2194511247" sldId="4362"/>
        </pc:sldMkLst>
        <pc:spChg chg="mod">
          <ac:chgData name="Bob Ward" userId="6da7c2dd-8e2e-469f-a216-c384312e2a2d" providerId="ADAL" clId="{52F68A4B-941F-4C0E-BE1E-124F6E578EA1}" dt="2019-07-26T15:09:34.125" v="99" actId="20577"/>
          <ac:spMkLst>
            <pc:docMk/>
            <pc:sldMk cId="2194511247" sldId="4362"/>
            <ac:spMk id="2" creationId="{77A5CF3B-983E-CA45-AB7C-45DFEE004F70}"/>
          </ac:spMkLst>
        </pc:spChg>
      </pc:sldChg>
      <pc:sldChg chg="modSp">
        <pc:chgData name="Bob Ward" userId="6da7c2dd-8e2e-469f-a216-c384312e2a2d" providerId="ADAL" clId="{52F68A4B-941F-4C0E-BE1E-124F6E578EA1}" dt="2019-07-26T15:10:08.915" v="186" actId="20577"/>
        <pc:sldMkLst>
          <pc:docMk/>
          <pc:sldMk cId="1021704877" sldId="4379"/>
        </pc:sldMkLst>
        <pc:spChg chg="mod">
          <ac:chgData name="Bob Ward" userId="6da7c2dd-8e2e-469f-a216-c384312e2a2d" providerId="ADAL" clId="{52F68A4B-941F-4C0E-BE1E-124F6E578EA1}" dt="2019-07-26T15:10:08.915" v="186" actId="20577"/>
          <ac:spMkLst>
            <pc:docMk/>
            <pc:sldMk cId="1021704877" sldId="4379"/>
            <ac:spMk id="6" creationId="{00000000-0000-0000-0000-000000000000}"/>
          </ac:spMkLst>
        </pc:spChg>
      </pc:sldChg>
      <pc:sldChg chg="modSp">
        <pc:chgData name="Bob Ward" userId="6da7c2dd-8e2e-469f-a216-c384312e2a2d" providerId="ADAL" clId="{52F68A4B-941F-4C0E-BE1E-124F6E578EA1}" dt="2019-07-26T15:09:47.021" v="129" actId="20577"/>
        <pc:sldMkLst>
          <pc:docMk/>
          <pc:sldMk cId="1182174229" sldId="4715"/>
        </pc:sldMkLst>
        <pc:spChg chg="mod">
          <ac:chgData name="Bob Ward" userId="6da7c2dd-8e2e-469f-a216-c384312e2a2d" providerId="ADAL" clId="{52F68A4B-941F-4C0E-BE1E-124F6E578EA1}" dt="2019-07-26T15:09:47.021" v="129" actId="20577"/>
          <ac:spMkLst>
            <pc:docMk/>
            <pc:sldMk cId="1182174229" sldId="4715"/>
            <ac:spMk id="2" creationId="{D53BB3F0-C6E8-4B45-BF0D-A821BECF14F2}"/>
          </ac:spMkLst>
        </pc:spChg>
      </pc:sldChg>
    </pc:docChg>
  </pc:docChgLst>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docChgLst>
    <pc:chgData name="Bob Ward" userId="6da7c2dd-8e2e-469f-a216-c384312e2a2d" providerId="ADAL" clId="{E32C367C-A203-413F-9F1E-1AB0AF8646AD}"/>
    <pc:docChg chg="undo custSel addSld delSld modSld sldOrd delSection modSection">
      <pc:chgData name="Bob Ward" userId="6da7c2dd-8e2e-469f-a216-c384312e2a2d" providerId="ADAL" clId="{E32C367C-A203-413F-9F1E-1AB0AF8646AD}" dt="2019-08-20T20:38:09.326" v="375" actId="17846"/>
      <pc:docMkLst>
        <pc:docMk/>
      </pc:docMkLst>
      <pc:sldChg chg="ord">
        <pc:chgData name="Bob Ward" userId="6da7c2dd-8e2e-469f-a216-c384312e2a2d" providerId="ADAL" clId="{E32C367C-A203-413F-9F1E-1AB0AF8646AD}" dt="2019-08-07T19:24:58.254" v="100"/>
        <pc:sldMkLst>
          <pc:docMk/>
          <pc:sldMk cId="940594756" sldId="300"/>
        </pc:sldMkLst>
      </pc:sldChg>
      <pc:sldChg chg="addSp delSp modSp">
        <pc:chgData name="Bob Ward" userId="6da7c2dd-8e2e-469f-a216-c384312e2a2d" providerId="ADAL" clId="{E32C367C-A203-413F-9F1E-1AB0AF8646AD}" dt="2019-08-07T18:25:49.275" v="82" actId="478"/>
        <pc:sldMkLst>
          <pc:docMk/>
          <pc:sldMk cId="3546600751" sldId="1720"/>
        </pc:sldMkLst>
        <pc:spChg chg="del">
          <ac:chgData name="Bob Ward" userId="6da7c2dd-8e2e-469f-a216-c384312e2a2d" providerId="ADAL" clId="{E32C367C-A203-413F-9F1E-1AB0AF8646AD}" dt="2019-08-07T18:25:47.459" v="81" actId="478"/>
          <ac:spMkLst>
            <pc:docMk/>
            <pc:sldMk cId="3546600751" sldId="1720"/>
            <ac:spMk id="3" creationId="{8786CE64-9D9D-4562-BAAE-C606621A822B}"/>
          </ac:spMkLst>
        </pc:spChg>
        <pc:spChg chg="mod">
          <ac:chgData name="Bob Ward" userId="6da7c2dd-8e2e-469f-a216-c384312e2a2d" providerId="ADAL" clId="{E32C367C-A203-413F-9F1E-1AB0AF8646AD}" dt="2019-08-07T18:25:44.437" v="80" actId="20577"/>
          <ac:spMkLst>
            <pc:docMk/>
            <pc:sldMk cId="3546600751" sldId="1720"/>
            <ac:spMk id="4" creationId="{00000000-0000-0000-0000-000000000000}"/>
          </ac:spMkLst>
        </pc:spChg>
        <pc:spChg chg="add del mod">
          <ac:chgData name="Bob Ward" userId="6da7c2dd-8e2e-469f-a216-c384312e2a2d" providerId="ADAL" clId="{E32C367C-A203-413F-9F1E-1AB0AF8646AD}" dt="2019-08-07T18:25:49.275" v="82" actId="478"/>
          <ac:spMkLst>
            <pc:docMk/>
            <pc:sldMk cId="3546600751" sldId="1720"/>
            <ac:spMk id="5" creationId="{EF46C245-1F71-4D68-BB86-CF3832DED3D5}"/>
          </ac:spMkLst>
        </pc:spChg>
      </pc:sldChg>
      <pc:sldChg chg="ord">
        <pc:chgData name="Bob Ward" userId="6da7c2dd-8e2e-469f-a216-c384312e2a2d" providerId="ADAL" clId="{E32C367C-A203-413F-9F1E-1AB0AF8646AD}" dt="2019-08-07T19:24:58.254" v="100"/>
        <pc:sldMkLst>
          <pc:docMk/>
          <pc:sldMk cId="3043429950" sldId="1860"/>
        </pc:sldMkLst>
      </pc:sldChg>
      <pc:sldChg chg="modSp">
        <pc:chgData name="Bob Ward" userId="6da7c2dd-8e2e-469f-a216-c384312e2a2d" providerId="ADAL" clId="{E32C367C-A203-413F-9F1E-1AB0AF8646AD}" dt="2019-08-17T12:29:49.242" v="174" actId="6549"/>
        <pc:sldMkLst>
          <pc:docMk/>
          <pc:sldMk cId="1122910760" sldId="4353"/>
        </pc:sldMkLst>
        <pc:spChg chg="mod">
          <ac:chgData name="Bob Ward" userId="6da7c2dd-8e2e-469f-a216-c384312e2a2d" providerId="ADAL" clId="{E32C367C-A203-413F-9F1E-1AB0AF8646AD}" dt="2019-08-17T12:29:49.242" v="174" actId="6549"/>
          <ac:spMkLst>
            <pc:docMk/>
            <pc:sldMk cId="1122910760" sldId="4353"/>
            <ac:spMk id="6" creationId="{00000000-0000-0000-0000-000000000000}"/>
          </ac:spMkLst>
        </pc:spChg>
      </pc:sldChg>
      <pc:sldChg chg="ord">
        <pc:chgData name="Bob Ward" userId="6da7c2dd-8e2e-469f-a216-c384312e2a2d" providerId="ADAL" clId="{E32C367C-A203-413F-9F1E-1AB0AF8646AD}" dt="2019-08-07T19:24:17.128" v="90"/>
        <pc:sldMkLst>
          <pc:docMk/>
          <pc:sldMk cId="1087001240" sldId="4355"/>
        </pc:sldMkLst>
      </pc:sldChg>
      <pc:sldChg chg="modSp">
        <pc:chgData name="Bob Ward" userId="6da7c2dd-8e2e-469f-a216-c384312e2a2d" providerId="ADAL" clId="{E32C367C-A203-413F-9F1E-1AB0AF8646AD}" dt="2019-08-20T13:43:49.009" v="235" actId="1076"/>
        <pc:sldMkLst>
          <pc:docMk/>
          <pc:sldMk cId="3766069067" sldId="4360"/>
        </pc:sldMkLst>
        <pc:spChg chg="mod">
          <ac:chgData name="Bob Ward" userId="6da7c2dd-8e2e-469f-a216-c384312e2a2d" providerId="ADAL" clId="{E32C367C-A203-413F-9F1E-1AB0AF8646AD}" dt="2019-08-20T13:43:49.009" v="235" actId="1076"/>
          <ac:spMkLst>
            <pc:docMk/>
            <pc:sldMk cId="3766069067" sldId="4360"/>
            <ac:spMk id="3" creationId="{7B2A7C7E-7B3C-4E4F-9853-16303F557B12}"/>
          </ac:spMkLst>
        </pc:spChg>
      </pc:sldChg>
      <pc:sldChg chg="modSp ord">
        <pc:chgData name="Bob Ward" userId="6da7c2dd-8e2e-469f-a216-c384312e2a2d" providerId="ADAL" clId="{E32C367C-A203-413F-9F1E-1AB0AF8646AD}" dt="2019-08-08T00:18:35.576" v="172" actId="6549"/>
        <pc:sldMkLst>
          <pc:docMk/>
          <pc:sldMk cId="2194511247" sldId="4362"/>
        </pc:sldMkLst>
        <pc:spChg chg="mod">
          <ac:chgData name="Bob Ward" userId="6da7c2dd-8e2e-469f-a216-c384312e2a2d" providerId="ADAL" clId="{E32C367C-A203-413F-9F1E-1AB0AF8646AD}" dt="2019-08-08T00:18:35.576" v="172" actId="6549"/>
          <ac:spMkLst>
            <pc:docMk/>
            <pc:sldMk cId="2194511247" sldId="4362"/>
            <ac:spMk id="2" creationId="{77A5CF3B-983E-CA45-AB7C-45DFEE004F70}"/>
          </ac:spMkLst>
        </pc:spChg>
      </pc:sldChg>
      <pc:sldChg chg="ord">
        <pc:chgData name="Bob Ward" userId="6da7c2dd-8e2e-469f-a216-c384312e2a2d" providerId="ADAL" clId="{E32C367C-A203-413F-9F1E-1AB0AF8646AD}" dt="2019-08-07T19:24:26.982" v="94"/>
        <pc:sldMkLst>
          <pc:docMk/>
          <pc:sldMk cId="276576014" sldId="4367"/>
        </pc:sldMkLst>
      </pc:sldChg>
      <pc:sldChg chg="addSp delSp modSp add modAnim">
        <pc:chgData name="Bob Ward" userId="6da7c2dd-8e2e-469f-a216-c384312e2a2d" providerId="ADAL" clId="{E32C367C-A203-413F-9F1E-1AB0AF8646AD}" dt="2019-08-08T00:16:52.674" v="152" actId="478"/>
        <pc:sldMkLst>
          <pc:docMk/>
          <pc:sldMk cId="757685060" sldId="4370"/>
        </pc:sldMkLst>
        <pc:spChg chg="add del">
          <ac:chgData name="Bob Ward" userId="6da7c2dd-8e2e-469f-a216-c384312e2a2d" providerId="ADAL" clId="{E32C367C-A203-413F-9F1E-1AB0AF8646AD}" dt="2019-08-08T00:16:52.674" v="152" actId="478"/>
          <ac:spMkLst>
            <pc:docMk/>
            <pc:sldMk cId="757685060" sldId="4370"/>
            <ac:spMk id="2" creationId="{52A38EDE-18DA-4B34-BB6B-50C9C468B961}"/>
          </ac:spMkLst>
        </pc:spChg>
        <pc:spChg chg="mod">
          <ac:chgData name="Bob Ward" userId="6da7c2dd-8e2e-469f-a216-c384312e2a2d" providerId="ADAL" clId="{E32C367C-A203-413F-9F1E-1AB0AF8646AD}" dt="2019-08-08T00:16:52.221" v="151" actId="1076"/>
          <ac:spMkLst>
            <pc:docMk/>
            <pc:sldMk cId="757685060" sldId="4370"/>
            <ac:spMk id="5" creationId="{51A64A30-FB88-476E-A183-FC4279709300}"/>
          </ac:spMkLst>
        </pc:spChg>
        <pc:spChg chg="mod">
          <ac:chgData name="Bob Ward" userId="6da7c2dd-8e2e-469f-a216-c384312e2a2d" providerId="ADAL" clId="{E32C367C-A203-413F-9F1E-1AB0AF8646AD}" dt="2019-08-08T00:14:20.678" v="142" actId="20577"/>
          <ac:spMkLst>
            <pc:docMk/>
            <pc:sldMk cId="757685060" sldId="4370"/>
            <ac:spMk id="17" creationId="{00000000-0000-0000-0000-000000000000}"/>
          </ac:spMkLst>
        </pc:spChg>
        <pc:graphicFrameChg chg="mod">
          <ac:chgData name="Bob Ward" userId="6da7c2dd-8e2e-469f-a216-c384312e2a2d" providerId="ADAL" clId="{E32C367C-A203-413F-9F1E-1AB0AF8646AD}" dt="2019-08-08T00:13:53.344" v="122" actId="20577"/>
          <ac:graphicFrameMkLst>
            <pc:docMk/>
            <pc:sldMk cId="757685060" sldId="4370"/>
            <ac:graphicFrameMk id="4" creationId="{E2FE35E7-BFDB-4DA0-8DF4-AF390E5FE404}"/>
          </ac:graphicFrameMkLst>
        </pc:graphicFrameChg>
        <pc:picChg chg="add mod">
          <ac:chgData name="Bob Ward" userId="6da7c2dd-8e2e-469f-a216-c384312e2a2d" providerId="ADAL" clId="{E32C367C-A203-413F-9F1E-1AB0AF8646AD}" dt="2019-08-08T00:14:15.007" v="126" actId="1076"/>
          <ac:picMkLst>
            <pc:docMk/>
            <pc:sldMk cId="757685060" sldId="4370"/>
            <ac:picMk id="16" creationId="{8CBA445C-B808-44E8-8326-D6E5D057BD7C}"/>
          </ac:picMkLst>
        </pc:picChg>
        <pc:picChg chg="add mod">
          <ac:chgData name="Bob Ward" userId="6da7c2dd-8e2e-469f-a216-c384312e2a2d" providerId="ADAL" clId="{E32C367C-A203-413F-9F1E-1AB0AF8646AD}" dt="2019-08-08T00:14:38.490" v="144" actId="1076"/>
          <ac:picMkLst>
            <pc:docMk/>
            <pc:sldMk cId="757685060" sldId="4370"/>
            <ac:picMk id="18" creationId="{0243F836-A589-4A23-BF6C-528355A960DF}"/>
          </ac:picMkLst>
        </pc:picChg>
        <pc:picChg chg="add mod">
          <ac:chgData name="Bob Ward" userId="6da7c2dd-8e2e-469f-a216-c384312e2a2d" providerId="ADAL" clId="{E32C367C-A203-413F-9F1E-1AB0AF8646AD}" dt="2019-08-08T00:15:50.656" v="146" actId="1076"/>
          <ac:picMkLst>
            <pc:docMk/>
            <pc:sldMk cId="757685060" sldId="4370"/>
            <ac:picMk id="19" creationId="{1505A0AE-939A-417B-8CF8-983810E306E7}"/>
          </ac:picMkLst>
        </pc:picChg>
      </pc:sldChg>
      <pc:sldChg chg="del">
        <pc:chgData name="Bob Ward" userId="6da7c2dd-8e2e-469f-a216-c384312e2a2d" providerId="ADAL" clId="{E32C367C-A203-413F-9F1E-1AB0AF8646AD}" dt="2019-08-20T13:43:18.725" v="232" actId="47"/>
        <pc:sldMkLst>
          <pc:docMk/>
          <pc:sldMk cId="4134612233" sldId="4375"/>
        </pc:sldMkLst>
      </pc:sldChg>
      <pc:sldChg chg="addSp delSp modSp modNotesTx">
        <pc:chgData name="Bob Ward" userId="6da7c2dd-8e2e-469f-a216-c384312e2a2d" providerId="ADAL" clId="{E32C367C-A203-413F-9F1E-1AB0AF8646AD}" dt="2019-08-20T13:42:51.192" v="231" actId="20577"/>
        <pc:sldMkLst>
          <pc:docMk/>
          <pc:sldMk cId="2849558357" sldId="4670"/>
        </pc:sldMkLst>
        <pc:spChg chg="mod">
          <ac:chgData name="Bob Ward" userId="6da7c2dd-8e2e-469f-a216-c384312e2a2d" providerId="ADAL" clId="{E32C367C-A203-413F-9F1E-1AB0AF8646AD}" dt="2019-08-20T13:39:50.297" v="213" actId="20577"/>
          <ac:spMkLst>
            <pc:docMk/>
            <pc:sldMk cId="2849558357" sldId="4670"/>
            <ac:spMk id="6" creationId="{00000000-0000-0000-0000-000000000000}"/>
          </ac:spMkLst>
        </pc:spChg>
        <pc:spChg chg="mod">
          <ac:chgData name="Bob Ward" userId="6da7c2dd-8e2e-469f-a216-c384312e2a2d" providerId="ADAL" clId="{E32C367C-A203-413F-9F1E-1AB0AF8646AD}" dt="2019-08-20T13:40:38.382" v="221" actId="1076"/>
          <ac:spMkLst>
            <pc:docMk/>
            <pc:sldMk cId="2849558357" sldId="4670"/>
            <ac:spMk id="7" creationId="{A304EC1A-A7CE-2647-ABB8-844B21BB62CE}"/>
          </ac:spMkLst>
        </pc:spChg>
        <pc:spChg chg="del mod">
          <ac:chgData name="Bob Ward" userId="6da7c2dd-8e2e-469f-a216-c384312e2a2d" providerId="ADAL" clId="{E32C367C-A203-413F-9F1E-1AB0AF8646AD}" dt="2019-08-20T13:40:24.266" v="216" actId="478"/>
          <ac:spMkLst>
            <pc:docMk/>
            <pc:sldMk cId="2849558357" sldId="4670"/>
            <ac:spMk id="8" creationId="{30479CBA-FAEE-584C-8313-E41B890A8435}"/>
          </ac:spMkLst>
        </pc:spChg>
        <pc:spChg chg="del">
          <ac:chgData name="Bob Ward" userId="6da7c2dd-8e2e-469f-a216-c384312e2a2d" providerId="ADAL" clId="{E32C367C-A203-413F-9F1E-1AB0AF8646AD}" dt="2019-08-20T13:40:24.266" v="216" actId="478"/>
          <ac:spMkLst>
            <pc:docMk/>
            <pc:sldMk cId="2849558357" sldId="4670"/>
            <ac:spMk id="10" creationId="{ADE20943-3BAD-4093-967B-EAAA88156D2C}"/>
          </ac:spMkLst>
        </pc:spChg>
        <pc:spChg chg="del">
          <ac:chgData name="Bob Ward" userId="6da7c2dd-8e2e-469f-a216-c384312e2a2d" providerId="ADAL" clId="{E32C367C-A203-413F-9F1E-1AB0AF8646AD}" dt="2019-08-20T13:40:24.266" v="216" actId="478"/>
          <ac:spMkLst>
            <pc:docMk/>
            <pc:sldMk cId="2849558357" sldId="4670"/>
            <ac:spMk id="18" creationId="{A52E3042-0DA3-E449-BA5C-0C794C3AFCCF}"/>
          </ac:spMkLst>
        </pc:spChg>
        <pc:spChg chg="del">
          <ac:chgData name="Bob Ward" userId="6da7c2dd-8e2e-469f-a216-c384312e2a2d" providerId="ADAL" clId="{E32C367C-A203-413F-9F1E-1AB0AF8646AD}" dt="2019-08-20T13:40:24.266" v="216" actId="478"/>
          <ac:spMkLst>
            <pc:docMk/>
            <pc:sldMk cId="2849558357" sldId="4670"/>
            <ac:spMk id="19" creationId="{6BB124B6-36F8-1E4D-9984-D86DE4F3E98F}"/>
          </ac:spMkLst>
        </pc:spChg>
        <pc:spChg chg="del">
          <ac:chgData name="Bob Ward" userId="6da7c2dd-8e2e-469f-a216-c384312e2a2d" providerId="ADAL" clId="{E32C367C-A203-413F-9F1E-1AB0AF8646AD}" dt="2019-08-20T13:40:24.266" v="216" actId="478"/>
          <ac:spMkLst>
            <pc:docMk/>
            <pc:sldMk cId="2849558357" sldId="4670"/>
            <ac:spMk id="20" creationId="{24019F77-40A1-DC4D-91A6-44B8AF17E1A8}"/>
          </ac:spMkLst>
        </pc:spChg>
        <pc:spChg chg="del">
          <ac:chgData name="Bob Ward" userId="6da7c2dd-8e2e-469f-a216-c384312e2a2d" providerId="ADAL" clId="{E32C367C-A203-413F-9F1E-1AB0AF8646AD}" dt="2019-08-20T13:40:24.266" v="216" actId="478"/>
          <ac:spMkLst>
            <pc:docMk/>
            <pc:sldMk cId="2849558357" sldId="4670"/>
            <ac:spMk id="21" creationId="{0B892F49-BC1F-3643-8F42-F7E8365387AC}"/>
          </ac:spMkLst>
        </pc:spChg>
        <pc:spChg chg="del">
          <ac:chgData name="Bob Ward" userId="6da7c2dd-8e2e-469f-a216-c384312e2a2d" providerId="ADAL" clId="{E32C367C-A203-413F-9F1E-1AB0AF8646AD}" dt="2019-08-20T13:40:24.266" v="216" actId="478"/>
          <ac:spMkLst>
            <pc:docMk/>
            <pc:sldMk cId="2849558357" sldId="4670"/>
            <ac:spMk id="22" creationId="{DF8E67FE-6F00-AB47-9499-27EB5E89D833}"/>
          </ac:spMkLst>
        </pc:spChg>
        <pc:spChg chg="del">
          <ac:chgData name="Bob Ward" userId="6da7c2dd-8e2e-469f-a216-c384312e2a2d" providerId="ADAL" clId="{E32C367C-A203-413F-9F1E-1AB0AF8646AD}" dt="2019-08-20T13:40:24.266" v="216" actId="478"/>
          <ac:spMkLst>
            <pc:docMk/>
            <pc:sldMk cId="2849558357" sldId="4670"/>
            <ac:spMk id="23" creationId="{0C5A24E6-E42C-EA42-B271-60A4FBA6B135}"/>
          </ac:spMkLst>
        </pc:spChg>
        <pc:spChg chg="del">
          <ac:chgData name="Bob Ward" userId="6da7c2dd-8e2e-469f-a216-c384312e2a2d" providerId="ADAL" clId="{E32C367C-A203-413F-9F1E-1AB0AF8646AD}" dt="2019-08-20T13:40:34.284" v="220" actId="478"/>
          <ac:spMkLst>
            <pc:docMk/>
            <pc:sldMk cId="2849558357" sldId="4670"/>
            <ac:spMk id="34" creationId="{9927CF62-DD5B-3C40-ACE4-60F053D1BDB1}"/>
          </ac:spMkLst>
        </pc:spChg>
        <pc:spChg chg="del">
          <ac:chgData name="Bob Ward" userId="6da7c2dd-8e2e-469f-a216-c384312e2a2d" providerId="ADAL" clId="{E32C367C-A203-413F-9F1E-1AB0AF8646AD}" dt="2019-08-20T13:40:24.266" v="216" actId="478"/>
          <ac:spMkLst>
            <pc:docMk/>
            <pc:sldMk cId="2849558357" sldId="4670"/>
            <ac:spMk id="35" creationId="{87706611-4869-5947-AAB1-95FC48418440}"/>
          </ac:spMkLst>
        </pc:spChg>
        <pc:spChg chg="del">
          <ac:chgData name="Bob Ward" userId="6da7c2dd-8e2e-469f-a216-c384312e2a2d" providerId="ADAL" clId="{E32C367C-A203-413F-9F1E-1AB0AF8646AD}" dt="2019-08-20T13:40:31.054" v="219" actId="478"/>
          <ac:spMkLst>
            <pc:docMk/>
            <pc:sldMk cId="2849558357" sldId="4670"/>
            <ac:spMk id="38" creationId="{6F1817F9-B4C0-BF45-AAAB-538752DA81C5}"/>
          </ac:spMkLst>
        </pc:spChg>
        <pc:spChg chg="del">
          <ac:chgData name="Bob Ward" userId="6da7c2dd-8e2e-469f-a216-c384312e2a2d" providerId="ADAL" clId="{E32C367C-A203-413F-9F1E-1AB0AF8646AD}" dt="2019-08-20T13:40:24.266" v="216" actId="478"/>
          <ac:spMkLst>
            <pc:docMk/>
            <pc:sldMk cId="2849558357" sldId="4670"/>
            <ac:spMk id="39" creationId="{D34AB543-9B39-7C4F-956C-3659623C879E}"/>
          </ac:spMkLst>
        </pc:spChg>
        <pc:spChg chg="del">
          <ac:chgData name="Bob Ward" userId="6da7c2dd-8e2e-469f-a216-c384312e2a2d" providerId="ADAL" clId="{E32C367C-A203-413F-9F1E-1AB0AF8646AD}" dt="2019-08-20T13:40:26.881" v="217" actId="478"/>
          <ac:spMkLst>
            <pc:docMk/>
            <pc:sldMk cId="2849558357" sldId="4670"/>
            <ac:spMk id="53" creationId="{868C1014-66C6-6F40-BA6C-FB54BFBB17EF}"/>
          </ac:spMkLst>
        </pc:spChg>
        <pc:spChg chg="del">
          <ac:chgData name="Bob Ward" userId="6da7c2dd-8e2e-469f-a216-c384312e2a2d" providerId="ADAL" clId="{E32C367C-A203-413F-9F1E-1AB0AF8646AD}" dt="2019-08-20T13:40:24.266" v="216" actId="478"/>
          <ac:spMkLst>
            <pc:docMk/>
            <pc:sldMk cId="2849558357" sldId="4670"/>
            <ac:spMk id="65" creationId="{9D643444-C062-3942-B31D-995A1249D836}"/>
          </ac:spMkLst>
        </pc:spChg>
        <pc:spChg chg="del">
          <ac:chgData name="Bob Ward" userId="6da7c2dd-8e2e-469f-a216-c384312e2a2d" providerId="ADAL" clId="{E32C367C-A203-413F-9F1E-1AB0AF8646AD}" dt="2019-08-20T13:40:24.266" v="216" actId="478"/>
          <ac:spMkLst>
            <pc:docMk/>
            <pc:sldMk cId="2849558357" sldId="4670"/>
            <ac:spMk id="66" creationId="{0C974F9C-50C2-F84C-BA52-9C4D10929426}"/>
          </ac:spMkLst>
        </pc:spChg>
        <pc:spChg chg="del">
          <ac:chgData name="Bob Ward" userId="6da7c2dd-8e2e-469f-a216-c384312e2a2d" providerId="ADAL" clId="{E32C367C-A203-413F-9F1E-1AB0AF8646AD}" dt="2019-08-20T13:40:24.266" v="216" actId="478"/>
          <ac:spMkLst>
            <pc:docMk/>
            <pc:sldMk cId="2849558357" sldId="4670"/>
            <ac:spMk id="71" creationId="{85C93B3F-59B0-7F47-B21E-0434E54B4CDE}"/>
          </ac:spMkLst>
        </pc:spChg>
        <pc:spChg chg="del">
          <ac:chgData name="Bob Ward" userId="6da7c2dd-8e2e-469f-a216-c384312e2a2d" providerId="ADAL" clId="{E32C367C-A203-413F-9F1E-1AB0AF8646AD}" dt="2019-08-20T13:40:24.266" v="216" actId="478"/>
          <ac:spMkLst>
            <pc:docMk/>
            <pc:sldMk cId="2849558357" sldId="4670"/>
            <ac:spMk id="72" creationId="{90CDF9AE-15BC-0B4E-84F6-26A71F973436}"/>
          </ac:spMkLst>
        </pc:spChg>
        <pc:spChg chg="del">
          <ac:chgData name="Bob Ward" userId="6da7c2dd-8e2e-469f-a216-c384312e2a2d" providerId="ADAL" clId="{E32C367C-A203-413F-9F1E-1AB0AF8646AD}" dt="2019-08-20T13:40:24.266" v="216" actId="478"/>
          <ac:spMkLst>
            <pc:docMk/>
            <pc:sldMk cId="2849558357" sldId="4670"/>
            <ac:spMk id="73" creationId="{73302909-689D-AB48-9148-37284FF22EB8}"/>
          </ac:spMkLst>
        </pc:spChg>
        <pc:spChg chg="del">
          <ac:chgData name="Bob Ward" userId="6da7c2dd-8e2e-469f-a216-c384312e2a2d" providerId="ADAL" clId="{E32C367C-A203-413F-9F1E-1AB0AF8646AD}" dt="2019-08-20T13:40:24.266" v="216" actId="478"/>
          <ac:spMkLst>
            <pc:docMk/>
            <pc:sldMk cId="2849558357" sldId="4670"/>
            <ac:spMk id="74" creationId="{599BE885-3CE4-E042-9F10-DEADD0FB7159}"/>
          </ac:spMkLst>
        </pc:spChg>
        <pc:spChg chg="del">
          <ac:chgData name="Bob Ward" userId="6da7c2dd-8e2e-469f-a216-c384312e2a2d" providerId="ADAL" clId="{E32C367C-A203-413F-9F1E-1AB0AF8646AD}" dt="2019-08-20T13:40:24.266" v="216" actId="478"/>
          <ac:spMkLst>
            <pc:docMk/>
            <pc:sldMk cId="2849558357" sldId="4670"/>
            <ac:spMk id="75" creationId="{906227A3-E954-4244-BE63-3DD4E8E3464F}"/>
          </ac:spMkLst>
        </pc:spChg>
        <pc:spChg chg="del">
          <ac:chgData name="Bob Ward" userId="6da7c2dd-8e2e-469f-a216-c384312e2a2d" providerId="ADAL" clId="{E32C367C-A203-413F-9F1E-1AB0AF8646AD}" dt="2019-08-20T13:40:24.266" v="216" actId="478"/>
          <ac:spMkLst>
            <pc:docMk/>
            <pc:sldMk cId="2849558357" sldId="4670"/>
            <ac:spMk id="78" creationId="{450F06FE-8FEB-FD44-9175-57533EC4B178}"/>
          </ac:spMkLst>
        </pc:spChg>
        <pc:spChg chg="del">
          <ac:chgData name="Bob Ward" userId="6da7c2dd-8e2e-469f-a216-c384312e2a2d" providerId="ADAL" clId="{E32C367C-A203-413F-9F1E-1AB0AF8646AD}" dt="2019-08-20T13:40:24.266" v="216" actId="478"/>
          <ac:spMkLst>
            <pc:docMk/>
            <pc:sldMk cId="2849558357" sldId="4670"/>
            <ac:spMk id="79" creationId="{4CEF4F96-B143-1E40-9F8D-D55DE4C41A19}"/>
          </ac:spMkLst>
        </pc:spChg>
        <pc:spChg chg="del">
          <ac:chgData name="Bob Ward" userId="6da7c2dd-8e2e-469f-a216-c384312e2a2d" providerId="ADAL" clId="{E32C367C-A203-413F-9F1E-1AB0AF8646AD}" dt="2019-08-20T13:40:24.266" v="216" actId="478"/>
          <ac:spMkLst>
            <pc:docMk/>
            <pc:sldMk cId="2849558357" sldId="4670"/>
            <ac:spMk id="80" creationId="{7B7153A3-CF75-DB4A-96C9-ECCAECF79530}"/>
          </ac:spMkLst>
        </pc:spChg>
        <pc:spChg chg="del">
          <ac:chgData name="Bob Ward" userId="6da7c2dd-8e2e-469f-a216-c384312e2a2d" providerId="ADAL" clId="{E32C367C-A203-413F-9F1E-1AB0AF8646AD}" dt="2019-08-20T13:40:24.266" v="216" actId="478"/>
          <ac:spMkLst>
            <pc:docMk/>
            <pc:sldMk cId="2849558357" sldId="4670"/>
            <ac:spMk id="81" creationId="{C11387B4-5E8D-AC40-B606-E4B521C5F301}"/>
          </ac:spMkLst>
        </pc:spChg>
        <pc:spChg chg="del">
          <ac:chgData name="Bob Ward" userId="6da7c2dd-8e2e-469f-a216-c384312e2a2d" providerId="ADAL" clId="{E32C367C-A203-413F-9F1E-1AB0AF8646AD}" dt="2019-08-20T13:40:24.266" v="216" actId="478"/>
          <ac:spMkLst>
            <pc:docMk/>
            <pc:sldMk cId="2849558357" sldId="4670"/>
            <ac:spMk id="82" creationId="{7424CBBF-DEAB-694E-AA24-3BC0689B4A47}"/>
          </ac:spMkLst>
        </pc:spChg>
        <pc:spChg chg="del">
          <ac:chgData name="Bob Ward" userId="6da7c2dd-8e2e-469f-a216-c384312e2a2d" providerId="ADAL" clId="{E32C367C-A203-413F-9F1E-1AB0AF8646AD}" dt="2019-08-20T13:40:24.266" v="216" actId="478"/>
          <ac:spMkLst>
            <pc:docMk/>
            <pc:sldMk cId="2849558357" sldId="4670"/>
            <ac:spMk id="83" creationId="{566738C9-E1BD-48CB-9987-6EDE32E0C229}"/>
          </ac:spMkLst>
        </pc:spChg>
        <pc:grpChg chg="del">
          <ac:chgData name="Bob Ward" userId="6da7c2dd-8e2e-469f-a216-c384312e2a2d" providerId="ADAL" clId="{E32C367C-A203-413F-9F1E-1AB0AF8646AD}" dt="2019-08-20T13:40:24.266" v="216" actId="478"/>
          <ac:grpSpMkLst>
            <pc:docMk/>
            <pc:sldMk cId="2849558357" sldId="4670"/>
            <ac:grpSpMk id="57" creationId="{9E6DDDEF-F4F0-BD4E-9C19-8E856A54DBCD}"/>
          </ac:grpSpMkLst>
        </pc:grpChg>
        <pc:grpChg chg="del">
          <ac:chgData name="Bob Ward" userId="6da7c2dd-8e2e-469f-a216-c384312e2a2d" providerId="ADAL" clId="{E32C367C-A203-413F-9F1E-1AB0AF8646AD}" dt="2019-08-20T13:40:28.974" v="218" actId="478"/>
          <ac:grpSpMkLst>
            <pc:docMk/>
            <pc:sldMk cId="2849558357" sldId="4670"/>
            <ac:grpSpMk id="58" creationId="{602F9412-A8A4-4510-8D0F-8A770C952F79}"/>
          </ac:grpSpMkLst>
        </pc:grpChg>
        <pc:grpChg chg="del">
          <ac:chgData name="Bob Ward" userId="6da7c2dd-8e2e-469f-a216-c384312e2a2d" providerId="ADAL" clId="{E32C367C-A203-413F-9F1E-1AB0AF8646AD}" dt="2019-08-20T13:40:24.266" v="216" actId="478"/>
          <ac:grpSpMkLst>
            <pc:docMk/>
            <pc:sldMk cId="2849558357" sldId="4670"/>
            <ac:grpSpMk id="70" creationId="{916411EB-E209-4DBD-A89C-2D1443FADC11}"/>
          </ac:grpSpMkLst>
        </pc:grpChg>
        <pc:grpChg chg="del">
          <ac:chgData name="Bob Ward" userId="6da7c2dd-8e2e-469f-a216-c384312e2a2d" providerId="ADAL" clId="{E32C367C-A203-413F-9F1E-1AB0AF8646AD}" dt="2019-08-20T13:40:24.266" v="216" actId="478"/>
          <ac:grpSpMkLst>
            <pc:docMk/>
            <pc:sldMk cId="2849558357" sldId="4670"/>
            <ac:grpSpMk id="141" creationId="{39AEC6FD-3DA7-43D2-A757-0FE4DC11CB37}"/>
          </ac:grpSpMkLst>
        </pc:grpChg>
        <pc:picChg chg="add mod">
          <ac:chgData name="Bob Ward" userId="6da7c2dd-8e2e-469f-a216-c384312e2a2d" providerId="ADAL" clId="{E32C367C-A203-413F-9F1E-1AB0AF8646AD}" dt="2019-08-20T13:42:33.858" v="227" actId="1076"/>
          <ac:picMkLst>
            <pc:docMk/>
            <pc:sldMk cId="2849558357" sldId="4670"/>
            <ac:picMk id="4" creationId="{7D186A13-2A39-4F09-98C7-FC04DCCF7A20}"/>
          </ac:picMkLst>
        </pc:picChg>
        <pc:cxnChg chg="del mod">
          <ac:chgData name="Bob Ward" userId="6da7c2dd-8e2e-469f-a216-c384312e2a2d" providerId="ADAL" clId="{E32C367C-A203-413F-9F1E-1AB0AF8646AD}" dt="2019-08-20T13:40:24.266" v="216" actId="478"/>
          <ac:cxnSpMkLst>
            <pc:docMk/>
            <pc:sldMk cId="2849558357" sldId="4670"/>
            <ac:cxnSpMk id="25" creationId="{1A42EA53-AD29-4FFB-ACFF-58C8A657938F}"/>
          </ac:cxnSpMkLst>
        </pc:cxnChg>
        <pc:cxnChg chg="del mod">
          <ac:chgData name="Bob Ward" userId="6da7c2dd-8e2e-469f-a216-c384312e2a2d" providerId="ADAL" clId="{E32C367C-A203-413F-9F1E-1AB0AF8646AD}" dt="2019-08-20T13:40:24.266" v="216" actId="478"/>
          <ac:cxnSpMkLst>
            <pc:docMk/>
            <pc:sldMk cId="2849558357" sldId="4670"/>
            <ac:cxnSpMk id="40" creationId="{F2CEFD97-E100-2344-8D11-ED84C72D9AF4}"/>
          </ac:cxnSpMkLst>
        </pc:cxnChg>
        <pc:cxnChg chg="del">
          <ac:chgData name="Bob Ward" userId="6da7c2dd-8e2e-469f-a216-c384312e2a2d" providerId="ADAL" clId="{E32C367C-A203-413F-9F1E-1AB0AF8646AD}" dt="2019-08-20T13:40:24.266" v="216" actId="478"/>
          <ac:cxnSpMkLst>
            <pc:docMk/>
            <pc:sldMk cId="2849558357" sldId="4670"/>
            <ac:cxnSpMk id="42" creationId="{BD72A5ED-6366-D54F-AFCC-D1E91173A896}"/>
          </ac:cxnSpMkLst>
        </pc:cxnChg>
        <pc:cxnChg chg="del">
          <ac:chgData name="Bob Ward" userId="6da7c2dd-8e2e-469f-a216-c384312e2a2d" providerId="ADAL" clId="{E32C367C-A203-413F-9F1E-1AB0AF8646AD}" dt="2019-08-20T13:40:24.266" v="216" actId="478"/>
          <ac:cxnSpMkLst>
            <pc:docMk/>
            <pc:sldMk cId="2849558357" sldId="4670"/>
            <ac:cxnSpMk id="44" creationId="{8B580124-ECA6-9349-A9E9-C1A5233E3184}"/>
          </ac:cxnSpMkLst>
        </pc:cxnChg>
        <pc:cxnChg chg="del mod">
          <ac:chgData name="Bob Ward" userId="6da7c2dd-8e2e-469f-a216-c384312e2a2d" providerId="ADAL" clId="{E32C367C-A203-413F-9F1E-1AB0AF8646AD}" dt="2019-08-20T13:40:24.266" v="216" actId="478"/>
          <ac:cxnSpMkLst>
            <pc:docMk/>
            <pc:sldMk cId="2849558357" sldId="4670"/>
            <ac:cxnSpMk id="45" creationId="{71BB703E-EBB5-9D44-B0EC-054915C2FE64}"/>
          </ac:cxnSpMkLst>
        </pc:cxnChg>
        <pc:cxnChg chg="del mod">
          <ac:chgData name="Bob Ward" userId="6da7c2dd-8e2e-469f-a216-c384312e2a2d" providerId="ADAL" clId="{E32C367C-A203-413F-9F1E-1AB0AF8646AD}" dt="2019-08-20T13:40:24.266" v="216" actId="478"/>
          <ac:cxnSpMkLst>
            <pc:docMk/>
            <pc:sldMk cId="2849558357" sldId="4670"/>
            <ac:cxnSpMk id="59" creationId="{4298A196-1D94-4F61-BC74-8A41809BA852}"/>
          </ac:cxnSpMkLst>
        </pc:cxnChg>
        <pc:cxnChg chg="del mod">
          <ac:chgData name="Bob Ward" userId="6da7c2dd-8e2e-469f-a216-c384312e2a2d" providerId="ADAL" clId="{E32C367C-A203-413F-9F1E-1AB0AF8646AD}" dt="2019-08-20T13:40:24.266" v="216" actId="478"/>
          <ac:cxnSpMkLst>
            <pc:docMk/>
            <pc:sldMk cId="2849558357" sldId="4670"/>
            <ac:cxnSpMk id="76" creationId="{EDB4966A-25C5-4B5C-8174-E7E23A83CA92}"/>
          </ac:cxnSpMkLst>
        </pc:cxnChg>
        <pc:cxnChg chg="del mod">
          <ac:chgData name="Bob Ward" userId="6da7c2dd-8e2e-469f-a216-c384312e2a2d" providerId="ADAL" clId="{E32C367C-A203-413F-9F1E-1AB0AF8646AD}" dt="2019-08-20T13:40:24.266" v="216" actId="478"/>
          <ac:cxnSpMkLst>
            <pc:docMk/>
            <pc:sldMk cId="2849558357" sldId="4670"/>
            <ac:cxnSpMk id="97" creationId="{29CE2F97-D213-C440-92EE-EA41762568CD}"/>
          </ac:cxnSpMkLst>
        </pc:cxnChg>
      </pc:sldChg>
      <pc:sldChg chg="add">
        <pc:chgData name="Bob Ward" userId="6da7c2dd-8e2e-469f-a216-c384312e2a2d" providerId="ADAL" clId="{E32C367C-A203-413F-9F1E-1AB0AF8646AD}" dt="2019-08-08T00:08:44.938" v="105"/>
        <pc:sldMkLst>
          <pc:docMk/>
          <pc:sldMk cId="2247991029" sldId="4689"/>
        </pc:sldMkLst>
      </pc:sldChg>
      <pc:sldChg chg="add">
        <pc:chgData name="Bob Ward" userId="6da7c2dd-8e2e-469f-a216-c384312e2a2d" providerId="ADAL" clId="{E32C367C-A203-413F-9F1E-1AB0AF8646AD}" dt="2019-08-08T00:09:07.487" v="106"/>
        <pc:sldMkLst>
          <pc:docMk/>
          <pc:sldMk cId="3228137073" sldId="4692"/>
        </pc:sldMkLst>
      </pc:sldChg>
      <pc:sldChg chg="add">
        <pc:chgData name="Bob Ward" userId="6da7c2dd-8e2e-469f-a216-c384312e2a2d" providerId="ADAL" clId="{E32C367C-A203-413F-9F1E-1AB0AF8646AD}" dt="2019-08-08T00:17:44.421" v="153"/>
        <pc:sldMkLst>
          <pc:docMk/>
          <pc:sldMk cId="4041737884" sldId="4696"/>
        </pc:sldMkLst>
      </pc:sldChg>
      <pc:sldChg chg="ord">
        <pc:chgData name="Bob Ward" userId="6da7c2dd-8e2e-469f-a216-c384312e2a2d" providerId="ADAL" clId="{E32C367C-A203-413F-9F1E-1AB0AF8646AD}" dt="2019-08-07T19:24:20.097" v="91"/>
        <pc:sldMkLst>
          <pc:docMk/>
          <pc:sldMk cId="2660700888" sldId="4700"/>
        </pc:sldMkLst>
      </pc:sldChg>
      <pc:sldChg chg="del ord">
        <pc:chgData name="Bob Ward" userId="6da7c2dd-8e2e-469f-a216-c384312e2a2d" providerId="ADAL" clId="{E32C367C-A203-413F-9F1E-1AB0AF8646AD}" dt="2019-08-08T00:18:26.481" v="155" actId="47"/>
        <pc:sldMkLst>
          <pc:docMk/>
          <pc:sldMk cId="1182174229" sldId="4715"/>
        </pc:sldMkLst>
      </pc:sldChg>
      <pc:sldChg chg="add">
        <pc:chgData name="Bob Ward" userId="6da7c2dd-8e2e-469f-a216-c384312e2a2d" providerId="ADAL" clId="{E32C367C-A203-413F-9F1E-1AB0AF8646AD}" dt="2019-08-08T00:17:52.947" v="154"/>
        <pc:sldMkLst>
          <pc:docMk/>
          <pc:sldMk cId="3150553957" sldId="4719"/>
        </pc:sldMkLst>
      </pc:sldChg>
      <pc:sldChg chg="modNotesTx">
        <pc:chgData name="Bob Ward" userId="6da7c2dd-8e2e-469f-a216-c384312e2a2d" providerId="ADAL" clId="{E32C367C-A203-413F-9F1E-1AB0AF8646AD}" dt="2019-08-20T13:45:26.555" v="374" actId="20577"/>
        <pc:sldMkLst>
          <pc:docMk/>
          <pc:sldMk cId="1913201926" sldId="4727"/>
        </pc:sldMkLst>
      </pc:sldChg>
      <pc:sldChg chg="del">
        <pc:chgData name="Bob Ward" userId="6da7c2dd-8e2e-469f-a216-c384312e2a2d" providerId="ADAL" clId="{E32C367C-A203-413F-9F1E-1AB0AF8646AD}" dt="2019-08-08T00:19:24.042" v="173" actId="47"/>
        <pc:sldMkLst>
          <pc:docMk/>
          <pc:sldMk cId="3975862792" sldId="4728"/>
        </pc:sldMkLst>
      </pc:sldChg>
      <pc:sldChg chg="delSp modSp modAnim">
        <pc:chgData name="Bob Ward" userId="6da7c2dd-8e2e-469f-a216-c384312e2a2d" providerId="ADAL" clId="{E32C367C-A203-413F-9F1E-1AB0AF8646AD}" dt="2019-08-08T00:13:36.357" v="114" actId="165"/>
        <pc:sldMkLst>
          <pc:docMk/>
          <pc:sldMk cId="3433868472" sldId="4729"/>
        </pc:sldMkLst>
        <pc:grpChg chg="del">
          <ac:chgData name="Bob Ward" userId="6da7c2dd-8e2e-469f-a216-c384312e2a2d" providerId="ADAL" clId="{E32C367C-A203-413F-9F1E-1AB0AF8646AD}" dt="2019-08-08T00:13:36.357" v="114" actId="165"/>
          <ac:grpSpMkLst>
            <pc:docMk/>
            <pc:sldMk cId="3433868472" sldId="4729"/>
            <ac:grpSpMk id="3" creationId="{FEF7A895-B93F-4494-A2F5-A92203252510}"/>
          </ac:grpSpMkLst>
        </pc:grpChg>
        <pc:grpChg chg="mod topLvl">
          <ac:chgData name="Bob Ward" userId="6da7c2dd-8e2e-469f-a216-c384312e2a2d" providerId="ADAL" clId="{E32C367C-A203-413F-9F1E-1AB0AF8646AD}" dt="2019-08-08T00:13:36.357" v="114" actId="165"/>
          <ac:grpSpMkLst>
            <pc:docMk/>
            <pc:sldMk cId="3433868472" sldId="4729"/>
            <ac:grpSpMk id="15" creationId="{5ED78680-94EA-47E7-8DC6-282F8CA0C744}"/>
          </ac:grpSpMkLst>
        </pc:grpChg>
        <pc:picChg chg="mod topLvl">
          <ac:chgData name="Bob Ward" userId="6da7c2dd-8e2e-469f-a216-c384312e2a2d" providerId="ADAL" clId="{E32C367C-A203-413F-9F1E-1AB0AF8646AD}" dt="2019-08-08T00:13:36.357" v="114" actId="165"/>
          <ac:picMkLst>
            <pc:docMk/>
            <pc:sldMk cId="3433868472" sldId="4729"/>
            <ac:picMk id="1032" creationId="{611B8EA1-91C3-4EFE-A817-963D75D8841D}"/>
          </ac:picMkLst>
        </pc:picChg>
      </pc:sldChg>
      <pc:sldChg chg="ord">
        <pc:chgData name="Bob Ward" userId="6da7c2dd-8e2e-469f-a216-c384312e2a2d" providerId="ADAL" clId="{E32C367C-A203-413F-9F1E-1AB0AF8646AD}" dt="2019-08-07T19:24:24.747" v="93"/>
        <pc:sldMkLst>
          <pc:docMk/>
          <pc:sldMk cId="2258680134" sldId="8357"/>
        </pc:sldMkLst>
      </pc:sldChg>
      <pc:sldChg chg="add del">
        <pc:chgData name="Bob Ward" userId="6da7c2dd-8e2e-469f-a216-c384312e2a2d" providerId="ADAL" clId="{E32C367C-A203-413F-9F1E-1AB0AF8646AD}" dt="2019-08-07T19:20:54.835" v="84" actId="47"/>
        <pc:sldMkLst>
          <pc:docMk/>
          <pc:sldMk cId="382616188" sldId="8358"/>
        </pc:sldMkLst>
      </pc:sldChg>
    </pc:docChg>
  </pc:docChgLst>
</pc:chgInfo>
</file>

<file path=ppt/diagrams/_rels/data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7F948-27DC-4CC3-A1D1-3FA320F4D4F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AB66AE7-6ED5-46BD-9533-CE7EC60541B5}">
      <dgm:prSet/>
      <dgm:spPr/>
      <dgm:t>
        <a:bodyPr/>
        <a:lstStyle/>
        <a:p>
          <a:r>
            <a:rPr lang="en-US" baseline="0" dirty="0"/>
            <a:t>Gain Performance with </a:t>
          </a:r>
          <a:r>
            <a:rPr lang="en-US" b="1" baseline="0" dirty="0"/>
            <a:t>no application changes</a:t>
          </a:r>
          <a:endParaRPr lang="en-US" b="1" dirty="0"/>
        </a:p>
      </dgm:t>
    </dgm:pt>
    <dgm:pt modelId="{B20A89C3-4233-4877-BC99-DF1713C777E5}" type="parTrans" cxnId="{AE79AE9F-F0EF-4371-BC2E-B73CE7344503}">
      <dgm:prSet/>
      <dgm:spPr/>
      <dgm:t>
        <a:bodyPr/>
        <a:lstStyle/>
        <a:p>
          <a:endParaRPr lang="en-US"/>
        </a:p>
      </dgm:t>
    </dgm:pt>
    <dgm:pt modelId="{802328FC-217C-442E-AE3E-C6382E1C5E35}" type="sibTrans" cxnId="{AE79AE9F-F0EF-4371-BC2E-B73CE7344503}">
      <dgm:prSet/>
      <dgm:spPr/>
      <dgm:t>
        <a:bodyPr/>
        <a:lstStyle/>
        <a:p>
          <a:endParaRPr lang="en-US"/>
        </a:p>
      </dgm:t>
    </dgm:pt>
    <dgm:pt modelId="{807AF6E6-CD02-4E72-9EBB-443D725B6E45}">
      <dgm:prSet/>
      <dgm:spPr/>
      <dgm:t>
        <a:bodyPr/>
        <a:lstStyle/>
        <a:p>
          <a:r>
            <a:rPr lang="en-US" dirty="0"/>
            <a:t>Intelligent Query Processing</a:t>
          </a:r>
        </a:p>
      </dgm:t>
    </dgm:pt>
    <dgm:pt modelId="{37767C04-FD01-4430-8E2C-D1B302BF8E22}" type="parTrans" cxnId="{0F466B83-C21D-4D87-BCC9-73C6B4A1A3FA}">
      <dgm:prSet/>
      <dgm:spPr/>
      <dgm:t>
        <a:bodyPr/>
        <a:lstStyle/>
        <a:p>
          <a:endParaRPr lang="en-US"/>
        </a:p>
      </dgm:t>
    </dgm:pt>
    <dgm:pt modelId="{4E6C48AA-7570-4B32-B9B6-25D95B509DD5}" type="sibTrans" cxnId="{0F466B83-C21D-4D87-BCC9-73C6B4A1A3FA}">
      <dgm:prSet/>
      <dgm:spPr/>
      <dgm:t>
        <a:bodyPr/>
        <a:lstStyle/>
        <a:p>
          <a:endParaRPr lang="en-US"/>
        </a:p>
      </dgm:t>
    </dgm:pt>
    <dgm:pt modelId="{7D278325-3C82-4B36-B87D-64FF6C35A2BD}">
      <dgm:prSet/>
      <dgm:spPr/>
      <dgm:t>
        <a:bodyPr/>
        <a:lstStyle/>
        <a:p>
          <a:r>
            <a:rPr lang="en-US" dirty="0"/>
            <a:t>Need to </a:t>
          </a:r>
          <a:r>
            <a:rPr lang="en-US" b="1" dirty="0"/>
            <a:t>classify</a:t>
          </a:r>
          <a:r>
            <a:rPr lang="en-US" dirty="0"/>
            <a:t> and </a:t>
          </a:r>
          <a:r>
            <a:rPr lang="en-US" b="1" dirty="0"/>
            <a:t>audit</a:t>
          </a:r>
          <a:r>
            <a:rPr lang="en-US" dirty="0"/>
            <a:t> your data?</a:t>
          </a:r>
        </a:p>
      </dgm:t>
    </dgm:pt>
    <dgm:pt modelId="{23907A95-6072-4706-B797-2C67445EC290}" type="parTrans" cxnId="{6C436715-3C84-45BF-888D-60CDC8BBED41}">
      <dgm:prSet/>
      <dgm:spPr/>
      <dgm:t>
        <a:bodyPr/>
        <a:lstStyle/>
        <a:p>
          <a:endParaRPr lang="en-US"/>
        </a:p>
      </dgm:t>
    </dgm:pt>
    <dgm:pt modelId="{DC14666A-166D-480A-8EAB-CAC5CE0F6889}" type="sibTrans" cxnId="{6C436715-3C84-45BF-888D-60CDC8BBED41}">
      <dgm:prSet/>
      <dgm:spPr/>
      <dgm:t>
        <a:bodyPr/>
        <a:lstStyle/>
        <a:p>
          <a:endParaRPr lang="en-US"/>
        </a:p>
      </dgm:t>
    </dgm:pt>
    <dgm:pt modelId="{C3E9B377-13F2-485A-9CAD-7F4FFB413FAA}">
      <dgm:prSet/>
      <dgm:spPr/>
      <dgm:t>
        <a:bodyPr/>
        <a:lstStyle/>
        <a:p>
          <a:r>
            <a:rPr lang="en-US" baseline="0" dirty="0"/>
            <a:t>Data Classification and Auditing</a:t>
          </a:r>
          <a:endParaRPr lang="en-US" dirty="0"/>
        </a:p>
      </dgm:t>
    </dgm:pt>
    <dgm:pt modelId="{D1E88098-BC71-44E5-A1A7-439E4D959752}" type="parTrans" cxnId="{4601F652-C8AE-47D0-9359-F9B2B1AE6FC8}">
      <dgm:prSet/>
      <dgm:spPr/>
      <dgm:t>
        <a:bodyPr/>
        <a:lstStyle/>
        <a:p>
          <a:endParaRPr lang="en-US"/>
        </a:p>
      </dgm:t>
    </dgm:pt>
    <dgm:pt modelId="{D13BD99F-DA6B-481A-92DF-EF3BFA7F97A3}" type="sibTrans" cxnId="{4601F652-C8AE-47D0-9359-F9B2B1AE6FC8}">
      <dgm:prSet/>
      <dgm:spPr/>
      <dgm:t>
        <a:bodyPr/>
        <a:lstStyle/>
        <a:p>
          <a:endParaRPr lang="en-US"/>
        </a:p>
      </dgm:t>
    </dgm:pt>
    <dgm:pt modelId="{7D84F32A-96DF-4E4F-94C0-37B56B5762EF}">
      <dgm:prSet/>
      <dgm:spPr/>
      <dgm:t>
        <a:bodyPr/>
        <a:lstStyle/>
        <a:p>
          <a:r>
            <a:rPr lang="en-US" baseline="0" dirty="0"/>
            <a:t>Long running transactions affect your </a:t>
          </a:r>
          <a:r>
            <a:rPr lang="en-US" b="1" baseline="0" dirty="0"/>
            <a:t>availability</a:t>
          </a:r>
          <a:endParaRPr lang="en-US" b="1" dirty="0"/>
        </a:p>
      </dgm:t>
    </dgm:pt>
    <dgm:pt modelId="{3C4F8669-A2BC-4E14-A105-AEB0F6D68873}" type="parTrans" cxnId="{FDEFDDDC-D62F-4D47-849C-47EA2BDAAD66}">
      <dgm:prSet/>
      <dgm:spPr/>
      <dgm:t>
        <a:bodyPr/>
        <a:lstStyle/>
        <a:p>
          <a:endParaRPr lang="en-US"/>
        </a:p>
      </dgm:t>
    </dgm:pt>
    <dgm:pt modelId="{48932D39-444E-4078-8F04-60D4AB4CD80C}" type="sibTrans" cxnId="{FDEFDDDC-D62F-4D47-849C-47EA2BDAAD66}">
      <dgm:prSet/>
      <dgm:spPr/>
      <dgm:t>
        <a:bodyPr/>
        <a:lstStyle/>
        <a:p>
          <a:endParaRPr lang="en-US"/>
        </a:p>
      </dgm:t>
    </dgm:pt>
    <dgm:pt modelId="{EAF4CD9F-C895-4984-B423-F8F62DCDE621}">
      <dgm:prSet/>
      <dgm:spPr/>
      <dgm:t>
        <a:bodyPr/>
        <a:lstStyle/>
        <a:p>
          <a:r>
            <a:rPr lang="en-US" dirty="0"/>
            <a:t>Accelerated Database Recovery</a:t>
          </a:r>
        </a:p>
      </dgm:t>
    </dgm:pt>
    <dgm:pt modelId="{19DF6EF3-5BB0-46E5-9325-276E18CC8742}" type="parTrans" cxnId="{DB9C41FA-99C7-4CD5-973D-01E585431746}">
      <dgm:prSet/>
      <dgm:spPr/>
      <dgm:t>
        <a:bodyPr/>
        <a:lstStyle/>
        <a:p>
          <a:endParaRPr lang="en-US"/>
        </a:p>
      </dgm:t>
    </dgm:pt>
    <dgm:pt modelId="{A9D9B2B2-59C8-43B6-BDFF-CF8CA25C93A1}" type="sibTrans" cxnId="{DB9C41FA-99C7-4CD5-973D-01E585431746}">
      <dgm:prSet/>
      <dgm:spPr/>
      <dgm:t>
        <a:bodyPr/>
        <a:lstStyle/>
        <a:p>
          <a:endParaRPr lang="en-US"/>
        </a:p>
      </dgm:t>
    </dgm:pt>
    <dgm:pt modelId="{84A729DA-B8C4-4B3B-87FB-A4C78CB3EB7E}">
      <dgm:prSet/>
      <dgm:spPr>
        <a:solidFill>
          <a:schemeClr val="bg1">
            <a:lumMod val="85000"/>
          </a:schemeClr>
        </a:solidFill>
      </dgm:spPr>
      <dgm:t>
        <a:bodyPr/>
        <a:lstStyle/>
        <a:p>
          <a:r>
            <a:rPr lang="en-US" baseline="0" dirty="0">
              <a:solidFill>
                <a:schemeClr val="tx1"/>
              </a:solidFill>
            </a:rPr>
            <a:t>Want external access with </a:t>
          </a:r>
          <a:r>
            <a:rPr lang="en-US" b="1" baseline="0" dirty="0">
              <a:solidFill>
                <a:schemeClr val="tx1"/>
              </a:solidFill>
            </a:rPr>
            <a:t>no data movement</a:t>
          </a:r>
          <a:r>
            <a:rPr lang="en-US" baseline="0" dirty="0">
              <a:solidFill>
                <a:schemeClr val="tx1"/>
              </a:solidFill>
            </a:rPr>
            <a:t>?</a:t>
          </a:r>
          <a:endParaRPr lang="en-US" dirty="0">
            <a:solidFill>
              <a:schemeClr val="tx1"/>
            </a:solidFill>
          </a:endParaRPr>
        </a:p>
      </dgm:t>
    </dgm:pt>
    <dgm:pt modelId="{36E7D135-554A-4A9E-8A46-EB9BA554B00B}" type="parTrans" cxnId="{3DD6F6AB-49E2-4034-92B3-1E3C232D32CC}">
      <dgm:prSet/>
      <dgm:spPr/>
      <dgm:t>
        <a:bodyPr/>
        <a:lstStyle/>
        <a:p>
          <a:endParaRPr lang="en-US"/>
        </a:p>
      </dgm:t>
    </dgm:pt>
    <dgm:pt modelId="{470A38AC-5B58-45A3-BA78-978DCD393D0B}" type="sibTrans" cxnId="{3DD6F6AB-49E2-4034-92B3-1E3C232D32CC}">
      <dgm:prSet/>
      <dgm:spPr/>
      <dgm:t>
        <a:bodyPr/>
        <a:lstStyle/>
        <a:p>
          <a:endParaRPr lang="en-US"/>
        </a:p>
      </dgm:t>
    </dgm:pt>
    <dgm:pt modelId="{1966394F-091D-41E5-AC2B-D1F510DE9EBB}">
      <dgm:prSet/>
      <dgm:spPr>
        <a:solidFill>
          <a:schemeClr val="bg1">
            <a:lumMod val="85000"/>
          </a:schemeClr>
        </a:solidFill>
      </dgm:spPr>
      <dgm:t>
        <a:bodyPr/>
        <a:lstStyle/>
        <a:p>
          <a:r>
            <a:rPr lang="en-US" dirty="0"/>
            <a:t>Data Virtualization</a:t>
          </a:r>
        </a:p>
      </dgm:t>
    </dgm:pt>
    <dgm:pt modelId="{40AD8C4C-3675-42F5-9B07-1627DDC858A1}" type="parTrans" cxnId="{1CC4821A-EFBB-457A-8453-5709251D416B}">
      <dgm:prSet/>
      <dgm:spPr/>
      <dgm:t>
        <a:bodyPr/>
        <a:lstStyle/>
        <a:p>
          <a:endParaRPr lang="en-US"/>
        </a:p>
      </dgm:t>
    </dgm:pt>
    <dgm:pt modelId="{28F43ABB-B636-4AAE-B7B5-EB555E44769D}" type="sibTrans" cxnId="{1CC4821A-EFBB-457A-8453-5709251D416B}">
      <dgm:prSet/>
      <dgm:spPr/>
      <dgm:t>
        <a:bodyPr/>
        <a:lstStyle/>
        <a:p>
          <a:endParaRPr lang="en-US"/>
        </a:p>
      </dgm:t>
    </dgm:pt>
    <dgm:pt modelId="{1C34D586-7C48-4117-BCE5-4DA9B974814B}">
      <dgm:prSet/>
      <dgm:spPr>
        <a:solidFill>
          <a:schemeClr val="bg1">
            <a:lumMod val="85000"/>
          </a:schemeClr>
        </a:solidFill>
      </dgm:spPr>
      <dgm:t>
        <a:bodyPr/>
        <a:lstStyle/>
        <a:p>
          <a:r>
            <a:rPr lang="en-US" dirty="0">
              <a:solidFill>
                <a:schemeClr val="tx1"/>
              </a:solidFill>
            </a:rPr>
            <a:t> Is SQL Server on Linux and Containers </a:t>
          </a:r>
          <a:r>
            <a:rPr lang="en-US" b="1" dirty="0">
              <a:solidFill>
                <a:schemeClr val="tx1"/>
              </a:solidFill>
            </a:rPr>
            <a:t>compatible</a:t>
          </a:r>
          <a:r>
            <a:rPr lang="en-US" dirty="0">
              <a:solidFill>
                <a:schemeClr val="tx1"/>
              </a:solidFill>
            </a:rPr>
            <a:t>?</a:t>
          </a:r>
        </a:p>
      </dgm:t>
    </dgm:pt>
    <dgm:pt modelId="{5579661E-5DBD-4506-AFE2-DE8971DEE8A7}" type="parTrans" cxnId="{CB5D84D0-4085-4074-BBC6-4D5A03818E2D}">
      <dgm:prSet/>
      <dgm:spPr/>
      <dgm:t>
        <a:bodyPr/>
        <a:lstStyle/>
        <a:p>
          <a:endParaRPr lang="en-US"/>
        </a:p>
      </dgm:t>
    </dgm:pt>
    <dgm:pt modelId="{3418FFA8-A34D-48E3-BBCC-8DA1146AEF30}" type="sibTrans" cxnId="{CB5D84D0-4085-4074-BBC6-4D5A03818E2D}">
      <dgm:prSet/>
      <dgm:spPr/>
      <dgm:t>
        <a:bodyPr/>
        <a:lstStyle/>
        <a:p>
          <a:endParaRPr lang="en-US"/>
        </a:p>
      </dgm:t>
    </dgm:pt>
    <dgm:pt modelId="{B79143E7-02D7-4028-95AC-C3309CE9A8D5}">
      <dgm:prSet/>
      <dgm:spPr>
        <a:solidFill>
          <a:schemeClr val="bg1">
            <a:lumMod val="85000"/>
          </a:schemeClr>
        </a:solidFill>
      </dgm:spPr>
      <dgm:t>
        <a:bodyPr/>
        <a:lstStyle/>
        <a:p>
          <a:r>
            <a:rPr lang="en-US" dirty="0"/>
            <a:t>SQL Server Replication in one command</a:t>
          </a:r>
        </a:p>
      </dgm:t>
    </dgm:pt>
    <dgm:pt modelId="{B7E75C06-ACAA-41AA-BDC1-2AD44675ECF8}" type="parTrans" cxnId="{ECC34260-229E-46FE-A037-B0DA588E19A2}">
      <dgm:prSet/>
      <dgm:spPr/>
      <dgm:t>
        <a:bodyPr/>
        <a:lstStyle/>
        <a:p>
          <a:endParaRPr lang="en-US"/>
        </a:p>
      </dgm:t>
    </dgm:pt>
    <dgm:pt modelId="{DD059F4C-E306-4DE4-89DB-7BF64AC9EF60}" type="sibTrans" cxnId="{ECC34260-229E-46FE-A037-B0DA588E19A2}">
      <dgm:prSet/>
      <dgm:spPr/>
      <dgm:t>
        <a:bodyPr/>
        <a:lstStyle/>
        <a:p>
          <a:endParaRPr lang="en-US"/>
        </a:p>
      </dgm:t>
    </dgm:pt>
    <dgm:pt modelId="{333D04F8-4B4C-445A-8DFF-5293171E6768}" type="pres">
      <dgm:prSet presAssocID="{21E7F948-27DC-4CC3-A1D1-3FA320F4D4F3}" presName="Name0" presStyleCnt="0">
        <dgm:presLayoutVars>
          <dgm:dir/>
          <dgm:animLvl val="lvl"/>
          <dgm:resizeHandles val="exact"/>
        </dgm:presLayoutVars>
      </dgm:prSet>
      <dgm:spPr/>
    </dgm:pt>
    <dgm:pt modelId="{907E2EC7-799C-4C86-A383-D1365C248C80}" type="pres">
      <dgm:prSet presAssocID="{5AB66AE7-6ED5-46BD-9533-CE7EC60541B5}" presName="linNode" presStyleCnt="0"/>
      <dgm:spPr/>
    </dgm:pt>
    <dgm:pt modelId="{8DA74FF2-BCB7-40D4-92B7-1E8FC8037ADC}" type="pres">
      <dgm:prSet presAssocID="{5AB66AE7-6ED5-46BD-9533-CE7EC60541B5}" presName="parentText" presStyleLbl="node1" presStyleIdx="0" presStyleCnt="5">
        <dgm:presLayoutVars>
          <dgm:chMax val="1"/>
          <dgm:bulletEnabled val="1"/>
        </dgm:presLayoutVars>
      </dgm:prSet>
      <dgm:spPr/>
    </dgm:pt>
    <dgm:pt modelId="{E989658F-6630-48B4-BD01-485AD5FE1E3A}" type="pres">
      <dgm:prSet presAssocID="{5AB66AE7-6ED5-46BD-9533-CE7EC60541B5}" presName="descendantText" presStyleLbl="alignAccFollowNode1" presStyleIdx="0" presStyleCnt="5">
        <dgm:presLayoutVars>
          <dgm:bulletEnabled val="1"/>
        </dgm:presLayoutVars>
      </dgm:prSet>
      <dgm:spPr/>
    </dgm:pt>
    <dgm:pt modelId="{F5C59520-6187-4F16-9E29-527188D614C0}" type="pres">
      <dgm:prSet presAssocID="{802328FC-217C-442E-AE3E-C6382E1C5E35}" presName="sp" presStyleCnt="0"/>
      <dgm:spPr/>
    </dgm:pt>
    <dgm:pt modelId="{9AA9C8AD-DF98-4C62-BFC3-D43ED53D1161}" type="pres">
      <dgm:prSet presAssocID="{7D278325-3C82-4B36-B87D-64FF6C35A2BD}" presName="linNode" presStyleCnt="0"/>
      <dgm:spPr/>
    </dgm:pt>
    <dgm:pt modelId="{3B90B1F7-A863-461E-95FA-AB72A8B00CB6}" type="pres">
      <dgm:prSet presAssocID="{7D278325-3C82-4B36-B87D-64FF6C35A2BD}" presName="parentText" presStyleLbl="node1" presStyleIdx="1" presStyleCnt="5">
        <dgm:presLayoutVars>
          <dgm:chMax val="1"/>
          <dgm:bulletEnabled val="1"/>
        </dgm:presLayoutVars>
      </dgm:prSet>
      <dgm:spPr/>
    </dgm:pt>
    <dgm:pt modelId="{3AB76DA4-BF4E-4FEC-8A20-B1B88B209FCD}" type="pres">
      <dgm:prSet presAssocID="{7D278325-3C82-4B36-B87D-64FF6C35A2BD}" presName="descendantText" presStyleLbl="alignAccFollowNode1" presStyleIdx="1" presStyleCnt="5">
        <dgm:presLayoutVars>
          <dgm:bulletEnabled val="1"/>
        </dgm:presLayoutVars>
      </dgm:prSet>
      <dgm:spPr/>
    </dgm:pt>
    <dgm:pt modelId="{292742B2-93F6-437C-8E56-211EC6C46729}" type="pres">
      <dgm:prSet presAssocID="{DC14666A-166D-480A-8EAB-CAC5CE0F6889}" presName="sp" presStyleCnt="0"/>
      <dgm:spPr/>
    </dgm:pt>
    <dgm:pt modelId="{6922EFF3-5C51-4882-9256-7FCB7E0448A8}" type="pres">
      <dgm:prSet presAssocID="{7D84F32A-96DF-4E4F-94C0-37B56B5762EF}" presName="linNode" presStyleCnt="0"/>
      <dgm:spPr/>
    </dgm:pt>
    <dgm:pt modelId="{E6FB895B-B31A-41EB-8572-B07FFC96AF98}" type="pres">
      <dgm:prSet presAssocID="{7D84F32A-96DF-4E4F-94C0-37B56B5762EF}" presName="parentText" presStyleLbl="node1" presStyleIdx="2" presStyleCnt="5">
        <dgm:presLayoutVars>
          <dgm:chMax val="1"/>
          <dgm:bulletEnabled val="1"/>
        </dgm:presLayoutVars>
      </dgm:prSet>
      <dgm:spPr/>
    </dgm:pt>
    <dgm:pt modelId="{0D0ED9D3-3927-4D24-BB3C-BA8F74CEA6CB}" type="pres">
      <dgm:prSet presAssocID="{7D84F32A-96DF-4E4F-94C0-37B56B5762EF}" presName="descendantText" presStyleLbl="alignAccFollowNode1" presStyleIdx="2" presStyleCnt="5">
        <dgm:presLayoutVars>
          <dgm:bulletEnabled val="1"/>
        </dgm:presLayoutVars>
      </dgm:prSet>
      <dgm:spPr/>
    </dgm:pt>
    <dgm:pt modelId="{0B60E67C-5A89-4363-9A67-25353CF84D20}" type="pres">
      <dgm:prSet presAssocID="{48932D39-444E-4078-8F04-60D4AB4CD80C}" presName="sp" presStyleCnt="0"/>
      <dgm:spPr/>
    </dgm:pt>
    <dgm:pt modelId="{637B4693-1EDB-4999-AC54-35BCA40628EB}" type="pres">
      <dgm:prSet presAssocID="{84A729DA-B8C4-4B3B-87FB-A4C78CB3EB7E}" presName="linNode" presStyleCnt="0"/>
      <dgm:spPr/>
    </dgm:pt>
    <dgm:pt modelId="{A14E0A5D-928B-4ED6-A464-A93248BCAF4A}" type="pres">
      <dgm:prSet presAssocID="{84A729DA-B8C4-4B3B-87FB-A4C78CB3EB7E}" presName="parentText" presStyleLbl="node1" presStyleIdx="3" presStyleCnt="5">
        <dgm:presLayoutVars>
          <dgm:chMax val="1"/>
          <dgm:bulletEnabled val="1"/>
        </dgm:presLayoutVars>
      </dgm:prSet>
      <dgm:spPr/>
    </dgm:pt>
    <dgm:pt modelId="{A65B7EBA-579F-4805-9094-D858AA092D27}" type="pres">
      <dgm:prSet presAssocID="{84A729DA-B8C4-4B3B-87FB-A4C78CB3EB7E}" presName="descendantText" presStyleLbl="alignAccFollowNode1" presStyleIdx="3" presStyleCnt="5">
        <dgm:presLayoutVars>
          <dgm:bulletEnabled val="1"/>
        </dgm:presLayoutVars>
      </dgm:prSet>
      <dgm:spPr/>
    </dgm:pt>
    <dgm:pt modelId="{13295F6E-311F-4E13-A4E9-72857E3E41AC}" type="pres">
      <dgm:prSet presAssocID="{470A38AC-5B58-45A3-BA78-978DCD393D0B}" presName="sp" presStyleCnt="0"/>
      <dgm:spPr/>
    </dgm:pt>
    <dgm:pt modelId="{7C663081-EEC7-43BC-8365-0E85D99FD28B}" type="pres">
      <dgm:prSet presAssocID="{1C34D586-7C48-4117-BCE5-4DA9B974814B}" presName="linNode" presStyleCnt="0"/>
      <dgm:spPr/>
    </dgm:pt>
    <dgm:pt modelId="{63B9721B-6531-4241-B6D1-04E0E0CB16E8}" type="pres">
      <dgm:prSet presAssocID="{1C34D586-7C48-4117-BCE5-4DA9B974814B}" presName="parentText" presStyleLbl="node1" presStyleIdx="4" presStyleCnt="5">
        <dgm:presLayoutVars>
          <dgm:chMax val="1"/>
          <dgm:bulletEnabled val="1"/>
        </dgm:presLayoutVars>
      </dgm:prSet>
      <dgm:spPr/>
    </dgm:pt>
    <dgm:pt modelId="{AE696A6B-A9AA-4DBE-854F-824513562FB8}" type="pres">
      <dgm:prSet presAssocID="{1C34D586-7C48-4117-BCE5-4DA9B974814B}" presName="descendantText" presStyleLbl="alignAccFollowNode1" presStyleIdx="4" presStyleCnt="5">
        <dgm:presLayoutVars>
          <dgm:bulletEnabled val="1"/>
        </dgm:presLayoutVars>
      </dgm:prSet>
      <dgm:spPr/>
    </dgm:pt>
  </dgm:ptLst>
  <dgm:cxnLst>
    <dgm:cxn modelId="{6C436715-3C84-45BF-888D-60CDC8BBED41}" srcId="{21E7F948-27DC-4CC3-A1D1-3FA320F4D4F3}" destId="{7D278325-3C82-4B36-B87D-64FF6C35A2BD}" srcOrd="1" destOrd="0" parTransId="{23907A95-6072-4706-B797-2C67445EC290}" sibTransId="{DC14666A-166D-480A-8EAB-CAC5CE0F6889}"/>
    <dgm:cxn modelId="{1CC4821A-EFBB-457A-8453-5709251D416B}" srcId="{84A729DA-B8C4-4B3B-87FB-A4C78CB3EB7E}" destId="{1966394F-091D-41E5-AC2B-D1F510DE9EBB}" srcOrd="0" destOrd="0" parTransId="{40AD8C4C-3675-42F5-9B07-1627DDC858A1}" sibTransId="{28F43ABB-B636-4AAE-B7B5-EB555E44769D}"/>
    <dgm:cxn modelId="{DF9A793A-9041-4642-8D4A-760E3C75D644}" type="presOf" srcId="{C3E9B377-13F2-485A-9CAD-7F4FFB413FAA}" destId="{3AB76DA4-BF4E-4FEC-8A20-B1B88B209FCD}" srcOrd="0" destOrd="0" presId="urn:microsoft.com/office/officeart/2005/8/layout/vList5"/>
    <dgm:cxn modelId="{ECC34260-229E-46FE-A037-B0DA588E19A2}" srcId="{1C34D586-7C48-4117-BCE5-4DA9B974814B}" destId="{B79143E7-02D7-4028-95AC-C3309CE9A8D5}" srcOrd="0" destOrd="0" parTransId="{B7E75C06-ACAA-41AA-BDC1-2AD44675ECF8}" sibTransId="{DD059F4C-E306-4DE4-89DB-7BF64AC9EF60}"/>
    <dgm:cxn modelId="{78D56A65-348C-4D8C-BB22-23E3314D0550}" type="presOf" srcId="{84A729DA-B8C4-4B3B-87FB-A4C78CB3EB7E}" destId="{A14E0A5D-928B-4ED6-A464-A93248BCAF4A}" srcOrd="0" destOrd="0" presId="urn:microsoft.com/office/officeart/2005/8/layout/vList5"/>
    <dgm:cxn modelId="{3C546170-C289-48AB-9C5E-03ECF25D78A3}" type="presOf" srcId="{7D278325-3C82-4B36-B87D-64FF6C35A2BD}" destId="{3B90B1F7-A863-461E-95FA-AB72A8B00CB6}" srcOrd="0" destOrd="0" presId="urn:microsoft.com/office/officeart/2005/8/layout/vList5"/>
    <dgm:cxn modelId="{4601F652-C8AE-47D0-9359-F9B2B1AE6FC8}" srcId="{7D278325-3C82-4B36-B87D-64FF6C35A2BD}" destId="{C3E9B377-13F2-485A-9CAD-7F4FFB413FAA}" srcOrd="0" destOrd="0" parTransId="{D1E88098-BC71-44E5-A1A7-439E4D959752}" sibTransId="{D13BD99F-DA6B-481A-92DF-EF3BFA7F97A3}"/>
    <dgm:cxn modelId="{0F466B83-C21D-4D87-BCC9-73C6B4A1A3FA}" srcId="{5AB66AE7-6ED5-46BD-9533-CE7EC60541B5}" destId="{807AF6E6-CD02-4E72-9EBB-443D725B6E45}" srcOrd="0" destOrd="0" parTransId="{37767C04-FD01-4430-8E2C-D1B302BF8E22}" sibTransId="{4E6C48AA-7570-4B32-B9B6-25D95B509DD5}"/>
    <dgm:cxn modelId="{23D6E086-484C-47B3-A115-B3CFCEB90AD6}" type="presOf" srcId="{1C34D586-7C48-4117-BCE5-4DA9B974814B}" destId="{63B9721B-6531-4241-B6D1-04E0E0CB16E8}" srcOrd="0" destOrd="0" presId="urn:microsoft.com/office/officeart/2005/8/layout/vList5"/>
    <dgm:cxn modelId="{8CC36A88-39DB-464B-8398-B9C560D88E8C}" type="presOf" srcId="{1966394F-091D-41E5-AC2B-D1F510DE9EBB}" destId="{A65B7EBA-579F-4805-9094-D858AA092D27}" srcOrd="0" destOrd="0" presId="urn:microsoft.com/office/officeart/2005/8/layout/vList5"/>
    <dgm:cxn modelId="{AE79AE9F-F0EF-4371-BC2E-B73CE7344503}" srcId="{21E7F948-27DC-4CC3-A1D1-3FA320F4D4F3}" destId="{5AB66AE7-6ED5-46BD-9533-CE7EC60541B5}" srcOrd="0" destOrd="0" parTransId="{B20A89C3-4233-4877-BC99-DF1713C777E5}" sibTransId="{802328FC-217C-442E-AE3E-C6382E1C5E35}"/>
    <dgm:cxn modelId="{3DD6F6AB-49E2-4034-92B3-1E3C232D32CC}" srcId="{21E7F948-27DC-4CC3-A1D1-3FA320F4D4F3}" destId="{84A729DA-B8C4-4B3B-87FB-A4C78CB3EB7E}" srcOrd="3" destOrd="0" parTransId="{36E7D135-554A-4A9E-8A46-EB9BA554B00B}" sibTransId="{470A38AC-5B58-45A3-BA78-978DCD393D0B}"/>
    <dgm:cxn modelId="{EF1BDEC0-7311-4FE3-8E63-DAB790044013}" type="presOf" srcId="{21E7F948-27DC-4CC3-A1D1-3FA320F4D4F3}" destId="{333D04F8-4B4C-445A-8DFF-5293171E6768}" srcOrd="0" destOrd="0" presId="urn:microsoft.com/office/officeart/2005/8/layout/vList5"/>
    <dgm:cxn modelId="{92D8BDC5-D4C0-46D1-8039-A56F8937B12A}" type="presOf" srcId="{807AF6E6-CD02-4E72-9EBB-443D725B6E45}" destId="{E989658F-6630-48B4-BD01-485AD5FE1E3A}" srcOrd="0" destOrd="0" presId="urn:microsoft.com/office/officeart/2005/8/layout/vList5"/>
    <dgm:cxn modelId="{F8E652CE-2852-4F38-9905-99621C8C821D}" type="presOf" srcId="{5AB66AE7-6ED5-46BD-9533-CE7EC60541B5}" destId="{8DA74FF2-BCB7-40D4-92B7-1E8FC8037ADC}" srcOrd="0" destOrd="0" presId="urn:microsoft.com/office/officeart/2005/8/layout/vList5"/>
    <dgm:cxn modelId="{CB5D84D0-4085-4074-BBC6-4D5A03818E2D}" srcId="{21E7F948-27DC-4CC3-A1D1-3FA320F4D4F3}" destId="{1C34D586-7C48-4117-BCE5-4DA9B974814B}" srcOrd="4" destOrd="0" parTransId="{5579661E-5DBD-4506-AFE2-DE8971DEE8A7}" sibTransId="{3418FFA8-A34D-48E3-BBCC-8DA1146AEF30}"/>
    <dgm:cxn modelId="{BAAB01D1-5AA5-49DA-8507-C164BA3776BF}" type="presOf" srcId="{7D84F32A-96DF-4E4F-94C0-37B56B5762EF}" destId="{E6FB895B-B31A-41EB-8572-B07FFC96AF98}" srcOrd="0" destOrd="0" presId="urn:microsoft.com/office/officeart/2005/8/layout/vList5"/>
    <dgm:cxn modelId="{6CD8EDD4-4D19-4B2A-AB9B-BF6393E1CB0F}" type="presOf" srcId="{B79143E7-02D7-4028-95AC-C3309CE9A8D5}" destId="{AE696A6B-A9AA-4DBE-854F-824513562FB8}" srcOrd="0" destOrd="0" presId="urn:microsoft.com/office/officeart/2005/8/layout/vList5"/>
    <dgm:cxn modelId="{FDEFDDDC-D62F-4D47-849C-47EA2BDAAD66}" srcId="{21E7F948-27DC-4CC3-A1D1-3FA320F4D4F3}" destId="{7D84F32A-96DF-4E4F-94C0-37B56B5762EF}" srcOrd="2" destOrd="0" parTransId="{3C4F8669-A2BC-4E14-A105-AEB0F6D68873}" sibTransId="{48932D39-444E-4078-8F04-60D4AB4CD80C}"/>
    <dgm:cxn modelId="{60FFFFDD-C42B-45FB-B97A-5EB56366C74B}" type="presOf" srcId="{EAF4CD9F-C895-4984-B423-F8F62DCDE621}" destId="{0D0ED9D3-3927-4D24-BB3C-BA8F74CEA6CB}" srcOrd="0" destOrd="0" presId="urn:microsoft.com/office/officeart/2005/8/layout/vList5"/>
    <dgm:cxn modelId="{DB9C41FA-99C7-4CD5-973D-01E585431746}" srcId="{7D84F32A-96DF-4E4F-94C0-37B56B5762EF}" destId="{EAF4CD9F-C895-4984-B423-F8F62DCDE621}" srcOrd="0" destOrd="0" parTransId="{19DF6EF3-5BB0-46E5-9325-276E18CC8742}" sibTransId="{A9D9B2B2-59C8-43B6-BDFF-CF8CA25C93A1}"/>
    <dgm:cxn modelId="{06A34A5D-7F36-4F27-A372-35CFCFF91FFC}" type="presParOf" srcId="{333D04F8-4B4C-445A-8DFF-5293171E6768}" destId="{907E2EC7-799C-4C86-A383-D1365C248C80}" srcOrd="0" destOrd="0" presId="urn:microsoft.com/office/officeart/2005/8/layout/vList5"/>
    <dgm:cxn modelId="{43438B8A-9E5E-4385-9237-A864591C3311}" type="presParOf" srcId="{907E2EC7-799C-4C86-A383-D1365C248C80}" destId="{8DA74FF2-BCB7-40D4-92B7-1E8FC8037ADC}" srcOrd="0" destOrd="0" presId="urn:microsoft.com/office/officeart/2005/8/layout/vList5"/>
    <dgm:cxn modelId="{218A24CF-10E0-44F9-A543-1C4F9AD30044}" type="presParOf" srcId="{907E2EC7-799C-4C86-A383-D1365C248C80}" destId="{E989658F-6630-48B4-BD01-485AD5FE1E3A}" srcOrd="1" destOrd="0" presId="urn:microsoft.com/office/officeart/2005/8/layout/vList5"/>
    <dgm:cxn modelId="{4514F7F5-4FB0-4485-A4F2-CEFEB7830F0C}" type="presParOf" srcId="{333D04F8-4B4C-445A-8DFF-5293171E6768}" destId="{F5C59520-6187-4F16-9E29-527188D614C0}" srcOrd="1" destOrd="0" presId="urn:microsoft.com/office/officeart/2005/8/layout/vList5"/>
    <dgm:cxn modelId="{7DEF7FE2-DD75-4E2E-AD14-270DBC5D778C}" type="presParOf" srcId="{333D04F8-4B4C-445A-8DFF-5293171E6768}" destId="{9AA9C8AD-DF98-4C62-BFC3-D43ED53D1161}" srcOrd="2" destOrd="0" presId="urn:microsoft.com/office/officeart/2005/8/layout/vList5"/>
    <dgm:cxn modelId="{344D5F11-81DA-428F-AC50-F6E326391613}" type="presParOf" srcId="{9AA9C8AD-DF98-4C62-BFC3-D43ED53D1161}" destId="{3B90B1F7-A863-461E-95FA-AB72A8B00CB6}" srcOrd="0" destOrd="0" presId="urn:microsoft.com/office/officeart/2005/8/layout/vList5"/>
    <dgm:cxn modelId="{BA73B2D0-358E-4CCF-A6AD-DE60EB531E0C}" type="presParOf" srcId="{9AA9C8AD-DF98-4C62-BFC3-D43ED53D1161}" destId="{3AB76DA4-BF4E-4FEC-8A20-B1B88B209FCD}" srcOrd="1" destOrd="0" presId="urn:microsoft.com/office/officeart/2005/8/layout/vList5"/>
    <dgm:cxn modelId="{5A613142-546C-4C4A-AA86-D4E76DA83DD6}" type="presParOf" srcId="{333D04F8-4B4C-445A-8DFF-5293171E6768}" destId="{292742B2-93F6-437C-8E56-211EC6C46729}" srcOrd="3" destOrd="0" presId="urn:microsoft.com/office/officeart/2005/8/layout/vList5"/>
    <dgm:cxn modelId="{29722A46-8458-4654-B43F-469B3FFDF25E}" type="presParOf" srcId="{333D04F8-4B4C-445A-8DFF-5293171E6768}" destId="{6922EFF3-5C51-4882-9256-7FCB7E0448A8}" srcOrd="4" destOrd="0" presId="urn:microsoft.com/office/officeart/2005/8/layout/vList5"/>
    <dgm:cxn modelId="{B5C650AC-870D-4608-8D48-08BABEC210F7}" type="presParOf" srcId="{6922EFF3-5C51-4882-9256-7FCB7E0448A8}" destId="{E6FB895B-B31A-41EB-8572-B07FFC96AF98}" srcOrd="0" destOrd="0" presId="urn:microsoft.com/office/officeart/2005/8/layout/vList5"/>
    <dgm:cxn modelId="{4B883811-9127-49B8-9535-A92D13F14E16}" type="presParOf" srcId="{6922EFF3-5C51-4882-9256-7FCB7E0448A8}" destId="{0D0ED9D3-3927-4D24-BB3C-BA8F74CEA6CB}" srcOrd="1" destOrd="0" presId="urn:microsoft.com/office/officeart/2005/8/layout/vList5"/>
    <dgm:cxn modelId="{39183AC5-9108-49AF-A783-9EBA605C3361}" type="presParOf" srcId="{333D04F8-4B4C-445A-8DFF-5293171E6768}" destId="{0B60E67C-5A89-4363-9A67-25353CF84D20}" srcOrd="5" destOrd="0" presId="urn:microsoft.com/office/officeart/2005/8/layout/vList5"/>
    <dgm:cxn modelId="{82EA2167-BFF8-4C29-A85A-E866DFE18C41}" type="presParOf" srcId="{333D04F8-4B4C-445A-8DFF-5293171E6768}" destId="{637B4693-1EDB-4999-AC54-35BCA40628EB}" srcOrd="6" destOrd="0" presId="urn:microsoft.com/office/officeart/2005/8/layout/vList5"/>
    <dgm:cxn modelId="{9DA5A3B8-0112-4F53-8570-EB88888EA55A}" type="presParOf" srcId="{637B4693-1EDB-4999-AC54-35BCA40628EB}" destId="{A14E0A5D-928B-4ED6-A464-A93248BCAF4A}" srcOrd="0" destOrd="0" presId="urn:microsoft.com/office/officeart/2005/8/layout/vList5"/>
    <dgm:cxn modelId="{9FDE3E09-BC1B-48E0-A166-EABFB78584F6}" type="presParOf" srcId="{637B4693-1EDB-4999-AC54-35BCA40628EB}" destId="{A65B7EBA-579F-4805-9094-D858AA092D27}" srcOrd="1" destOrd="0" presId="urn:microsoft.com/office/officeart/2005/8/layout/vList5"/>
    <dgm:cxn modelId="{0DD9E6D5-9418-4B28-82FF-2534508D3472}" type="presParOf" srcId="{333D04F8-4B4C-445A-8DFF-5293171E6768}" destId="{13295F6E-311F-4E13-A4E9-72857E3E41AC}" srcOrd="7" destOrd="0" presId="urn:microsoft.com/office/officeart/2005/8/layout/vList5"/>
    <dgm:cxn modelId="{490C906D-1E4A-4F4A-972D-2AC224C96368}" type="presParOf" srcId="{333D04F8-4B4C-445A-8DFF-5293171E6768}" destId="{7C663081-EEC7-43BC-8365-0E85D99FD28B}" srcOrd="8" destOrd="0" presId="urn:microsoft.com/office/officeart/2005/8/layout/vList5"/>
    <dgm:cxn modelId="{2F37AA8F-DAA2-40EA-979E-A4C580E28F0E}" type="presParOf" srcId="{7C663081-EEC7-43BC-8365-0E85D99FD28B}" destId="{63B9721B-6531-4241-B6D1-04E0E0CB16E8}" srcOrd="0" destOrd="0" presId="urn:microsoft.com/office/officeart/2005/8/layout/vList5"/>
    <dgm:cxn modelId="{324DC099-6B27-4782-9BC3-122E43BFA861}" type="presParOf" srcId="{7C663081-EEC7-43BC-8365-0E85D99FD28B}" destId="{AE696A6B-A9AA-4DBE-854F-824513562FB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32B127-5802-4115-98D9-1D04E4767F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D7EFAD-9D69-4131-B665-D784611009F2}">
      <dgm:prSet phldrT="[Text]"/>
      <dgm:spPr/>
      <dgm:t>
        <a:bodyPr/>
        <a:lstStyle/>
        <a:p>
          <a:pPr algn="ctr"/>
          <a:r>
            <a:rPr lang="en-US" dirty="0"/>
            <a:t>The Solution(s)</a:t>
          </a:r>
        </a:p>
      </dgm:t>
    </dgm:pt>
    <dgm:pt modelId="{667211BE-884C-4748-9590-BCA1EAA647FD}" type="parTrans" cxnId="{65520CBD-22DB-4683-909D-9F25C21B1F87}">
      <dgm:prSet/>
      <dgm:spPr/>
      <dgm:t>
        <a:bodyPr/>
        <a:lstStyle/>
        <a:p>
          <a:endParaRPr lang="en-US"/>
        </a:p>
      </dgm:t>
    </dgm:pt>
    <dgm:pt modelId="{1E2345BE-2458-4C6F-BC98-B5B3F86981E7}" type="sibTrans" cxnId="{65520CBD-22DB-4683-909D-9F25C21B1F87}">
      <dgm:prSet/>
      <dgm:spPr/>
      <dgm:t>
        <a:bodyPr/>
        <a:lstStyle/>
        <a:p>
          <a:endParaRPr lang="en-US"/>
        </a:p>
      </dgm:t>
    </dgm:pt>
    <dgm:pt modelId="{93965B70-4792-44F1-AEE8-C922889DD887}">
      <dgm:prSet phldrT="[Text]"/>
      <dgm:spPr/>
      <dgm:t>
        <a:bodyPr/>
        <a:lstStyle/>
        <a:p>
          <a:r>
            <a:rPr lang="en-US" dirty="0"/>
            <a:t>Build intelligent, adaptable operators</a:t>
          </a:r>
        </a:p>
      </dgm:t>
    </dgm:pt>
    <dgm:pt modelId="{AF6CBFEB-FA1C-467C-9266-BD06C3082274}" type="parTrans" cxnId="{26143243-C902-4D2D-AAA4-0A1A960E0172}">
      <dgm:prSet/>
      <dgm:spPr/>
      <dgm:t>
        <a:bodyPr/>
        <a:lstStyle/>
        <a:p>
          <a:endParaRPr lang="en-US"/>
        </a:p>
      </dgm:t>
    </dgm:pt>
    <dgm:pt modelId="{70D492B5-E811-46F5-98A8-B615493C7C77}" type="sibTrans" cxnId="{26143243-C902-4D2D-AAA4-0A1A960E0172}">
      <dgm:prSet/>
      <dgm:spPr/>
      <dgm:t>
        <a:bodyPr/>
        <a:lstStyle/>
        <a:p>
          <a:endParaRPr lang="en-US"/>
        </a:p>
      </dgm:t>
    </dgm:pt>
    <dgm:pt modelId="{13F31CE6-4B8A-4B33-BC21-ECB8629D6650}">
      <dgm:prSet phldrT="[Text]"/>
      <dgm:spPr/>
      <dgm:t>
        <a:bodyPr/>
        <a:lstStyle/>
        <a:p>
          <a:r>
            <a:rPr lang="en-US" dirty="0"/>
            <a:t>Modify query plans in cache based on previous execution</a:t>
          </a:r>
        </a:p>
      </dgm:t>
    </dgm:pt>
    <dgm:pt modelId="{6C9D25EF-0717-405A-8F9F-81F0EB907BEB}" type="parTrans" cxnId="{5D8139B3-F54E-4B67-A4E2-FE4A4873F2E3}">
      <dgm:prSet/>
      <dgm:spPr/>
      <dgm:t>
        <a:bodyPr/>
        <a:lstStyle/>
        <a:p>
          <a:endParaRPr lang="en-US"/>
        </a:p>
      </dgm:t>
    </dgm:pt>
    <dgm:pt modelId="{2BFFDF0D-2D01-42C9-9A82-C51D9EF7DCBC}" type="sibTrans" cxnId="{5D8139B3-F54E-4B67-A4E2-FE4A4873F2E3}">
      <dgm:prSet/>
      <dgm:spPr/>
      <dgm:t>
        <a:bodyPr/>
        <a:lstStyle/>
        <a:p>
          <a:endParaRPr lang="en-US"/>
        </a:p>
      </dgm:t>
    </dgm:pt>
    <dgm:pt modelId="{D34D0808-FDE9-482F-B247-8690EA373CE9}">
      <dgm:prSet phldrT="[Text]"/>
      <dgm:spPr/>
      <dgm:t>
        <a:bodyPr/>
        <a:lstStyle/>
        <a:p>
          <a:r>
            <a:rPr lang="en-US" dirty="0"/>
            <a:t>Expand batch mode</a:t>
          </a:r>
        </a:p>
      </dgm:t>
    </dgm:pt>
    <dgm:pt modelId="{DDFE9F40-826A-4844-9147-BC33C049FBEC}" type="parTrans" cxnId="{676DC50C-02EF-4861-99FF-C0A31804CEC5}">
      <dgm:prSet/>
      <dgm:spPr/>
      <dgm:t>
        <a:bodyPr/>
        <a:lstStyle/>
        <a:p>
          <a:endParaRPr lang="en-US"/>
        </a:p>
      </dgm:t>
    </dgm:pt>
    <dgm:pt modelId="{38D1F5AA-21D3-4766-A168-5B02AFF9F053}" type="sibTrans" cxnId="{676DC50C-02EF-4861-99FF-C0A31804CEC5}">
      <dgm:prSet/>
      <dgm:spPr/>
      <dgm:t>
        <a:bodyPr/>
        <a:lstStyle/>
        <a:p>
          <a:endParaRPr lang="en-US"/>
        </a:p>
      </dgm:t>
    </dgm:pt>
    <dgm:pt modelId="{CBFBF310-FC9D-4470-BA7B-4A7402B138A2}">
      <dgm:prSet phldrT="[Text]"/>
      <dgm:spPr/>
      <dgm:t>
        <a:bodyPr/>
        <a:lstStyle/>
        <a:p>
          <a:r>
            <a:rPr lang="en-US" dirty="0"/>
            <a:t>Execution data drives downstream compilation</a:t>
          </a:r>
        </a:p>
      </dgm:t>
    </dgm:pt>
    <dgm:pt modelId="{F721AD24-B4BA-404C-90EA-2FFA641C3152}" type="parTrans" cxnId="{B9839248-428D-4241-89E9-C929A6E3B156}">
      <dgm:prSet/>
      <dgm:spPr/>
      <dgm:t>
        <a:bodyPr/>
        <a:lstStyle/>
        <a:p>
          <a:endParaRPr lang="en-US"/>
        </a:p>
      </dgm:t>
    </dgm:pt>
    <dgm:pt modelId="{4EFFFB34-1AE6-4F32-B87F-DB49B0D76E37}" type="sibTrans" cxnId="{B9839248-428D-4241-89E9-C929A6E3B156}">
      <dgm:prSet/>
      <dgm:spPr/>
      <dgm:t>
        <a:bodyPr/>
        <a:lstStyle/>
        <a:p>
          <a:endParaRPr lang="en-US"/>
        </a:p>
      </dgm:t>
    </dgm:pt>
    <dgm:pt modelId="{4EE5749F-4CB1-4F27-BF5F-F9070ABC4C18}">
      <dgm:prSet phldrT="[Text]"/>
      <dgm:spPr/>
      <dgm:t>
        <a:bodyPr/>
        <a:lstStyle/>
        <a:p>
          <a:r>
            <a:rPr lang="en-US" dirty="0"/>
            <a:t>Smarter query processing</a:t>
          </a:r>
        </a:p>
      </dgm:t>
    </dgm:pt>
    <dgm:pt modelId="{55DA12DE-5798-42B0-BC89-C01946CE1AEF}" type="parTrans" cxnId="{7E082ADD-1333-44BD-8F8C-4D432B18093B}">
      <dgm:prSet/>
      <dgm:spPr/>
      <dgm:t>
        <a:bodyPr/>
        <a:lstStyle/>
        <a:p>
          <a:endParaRPr lang="en-US"/>
        </a:p>
      </dgm:t>
    </dgm:pt>
    <dgm:pt modelId="{D1DF7E24-3EB9-408A-8E58-F86CB0A5CD9D}" type="sibTrans" cxnId="{7E082ADD-1333-44BD-8F8C-4D432B18093B}">
      <dgm:prSet/>
      <dgm:spPr/>
      <dgm:t>
        <a:bodyPr/>
        <a:lstStyle/>
        <a:p>
          <a:endParaRPr lang="en-US"/>
        </a:p>
      </dgm:t>
    </dgm:pt>
    <dgm:pt modelId="{C70A7381-E7ED-45BE-9458-3C60AE6CCEC5}" type="pres">
      <dgm:prSet presAssocID="{2F32B127-5802-4115-98D9-1D04E4767F15}" presName="linear" presStyleCnt="0">
        <dgm:presLayoutVars>
          <dgm:animLvl val="lvl"/>
          <dgm:resizeHandles val="exact"/>
        </dgm:presLayoutVars>
      </dgm:prSet>
      <dgm:spPr/>
    </dgm:pt>
    <dgm:pt modelId="{C6E835C1-CAA7-4C71-892C-77159276F6BE}" type="pres">
      <dgm:prSet presAssocID="{53D7EFAD-9D69-4131-B665-D784611009F2}" presName="parentText" presStyleLbl="node1" presStyleIdx="0" presStyleCnt="1">
        <dgm:presLayoutVars>
          <dgm:chMax val="0"/>
          <dgm:bulletEnabled val="1"/>
        </dgm:presLayoutVars>
      </dgm:prSet>
      <dgm:spPr/>
    </dgm:pt>
    <dgm:pt modelId="{F4F491F2-8310-4EDC-83BE-3E4CB6BFF77F}" type="pres">
      <dgm:prSet presAssocID="{53D7EFAD-9D69-4131-B665-D784611009F2}" presName="childText" presStyleLbl="revTx" presStyleIdx="0" presStyleCnt="1">
        <dgm:presLayoutVars>
          <dgm:bulletEnabled val="1"/>
        </dgm:presLayoutVars>
      </dgm:prSet>
      <dgm:spPr/>
    </dgm:pt>
  </dgm:ptLst>
  <dgm:cxnLst>
    <dgm:cxn modelId="{33511D06-A576-4AD5-B7BE-35D9FA7308FC}" type="presOf" srcId="{D34D0808-FDE9-482F-B247-8690EA373CE9}" destId="{F4F491F2-8310-4EDC-83BE-3E4CB6BFF77F}" srcOrd="0" destOrd="2" presId="urn:microsoft.com/office/officeart/2005/8/layout/vList2"/>
    <dgm:cxn modelId="{676DC50C-02EF-4861-99FF-C0A31804CEC5}" srcId="{53D7EFAD-9D69-4131-B665-D784611009F2}" destId="{D34D0808-FDE9-482F-B247-8690EA373CE9}" srcOrd="2" destOrd="0" parTransId="{DDFE9F40-826A-4844-9147-BC33C049FBEC}" sibTransId="{38D1F5AA-21D3-4766-A168-5B02AFF9F053}"/>
    <dgm:cxn modelId="{330B2111-1B17-4F75-A313-C466AA383995}" type="presOf" srcId="{CBFBF310-FC9D-4470-BA7B-4A7402B138A2}" destId="{F4F491F2-8310-4EDC-83BE-3E4CB6BFF77F}" srcOrd="0" destOrd="3" presId="urn:microsoft.com/office/officeart/2005/8/layout/vList2"/>
    <dgm:cxn modelId="{43222D16-6B11-4388-938B-92C08522F78B}" type="presOf" srcId="{13F31CE6-4B8A-4B33-BC21-ECB8629D6650}" destId="{F4F491F2-8310-4EDC-83BE-3E4CB6BFF77F}" srcOrd="0" destOrd="1" presId="urn:microsoft.com/office/officeart/2005/8/layout/vList2"/>
    <dgm:cxn modelId="{C32B2822-F8EF-4077-9EBE-527BFFD0740F}" type="presOf" srcId="{4EE5749F-4CB1-4F27-BF5F-F9070ABC4C18}" destId="{F4F491F2-8310-4EDC-83BE-3E4CB6BFF77F}" srcOrd="0" destOrd="4" presId="urn:microsoft.com/office/officeart/2005/8/layout/vList2"/>
    <dgm:cxn modelId="{26143243-C902-4D2D-AAA4-0A1A960E0172}" srcId="{53D7EFAD-9D69-4131-B665-D784611009F2}" destId="{93965B70-4792-44F1-AEE8-C922889DD887}" srcOrd="0" destOrd="0" parTransId="{AF6CBFEB-FA1C-467C-9266-BD06C3082274}" sibTransId="{70D492B5-E811-46F5-98A8-B615493C7C77}"/>
    <dgm:cxn modelId="{B9839248-428D-4241-89E9-C929A6E3B156}" srcId="{53D7EFAD-9D69-4131-B665-D784611009F2}" destId="{CBFBF310-FC9D-4470-BA7B-4A7402B138A2}" srcOrd="3" destOrd="0" parTransId="{F721AD24-B4BA-404C-90EA-2FFA641C3152}" sibTransId="{4EFFFB34-1AE6-4F32-B87F-DB49B0D76E37}"/>
    <dgm:cxn modelId="{AAA6444F-83C6-4AB2-8113-0FC8108A89D9}" type="presOf" srcId="{93965B70-4792-44F1-AEE8-C922889DD887}" destId="{F4F491F2-8310-4EDC-83BE-3E4CB6BFF77F}" srcOrd="0" destOrd="0" presId="urn:microsoft.com/office/officeart/2005/8/layout/vList2"/>
    <dgm:cxn modelId="{CCE35880-8BA3-4B58-A370-A0E6B37B5366}" type="presOf" srcId="{2F32B127-5802-4115-98D9-1D04E4767F15}" destId="{C70A7381-E7ED-45BE-9458-3C60AE6CCEC5}" srcOrd="0" destOrd="0" presId="urn:microsoft.com/office/officeart/2005/8/layout/vList2"/>
    <dgm:cxn modelId="{68A8E696-460C-4316-A460-CCD7E4D22CCA}" type="presOf" srcId="{53D7EFAD-9D69-4131-B665-D784611009F2}" destId="{C6E835C1-CAA7-4C71-892C-77159276F6BE}" srcOrd="0" destOrd="0" presId="urn:microsoft.com/office/officeart/2005/8/layout/vList2"/>
    <dgm:cxn modelId="{5D8139B3-F54E-4B67-A4E2-FE4A4873F2E3}" srcId="{53D7EFAD-9D69-4131-B665-D784611009F2}" destId="{13F31CE6-4B8A-4B33-BC21-ECB8629D6650}" srcOrd="1" destOrd="0" parTransId="{6C9D25EF-0717-405A-8F9F-81F0EB907BEB}" sibTransId="{2BFFDF0D-2D01-42C9-9A82-C51D9EF7DCBC}"/>
    <dgm:cxn modelId="{65520CBD-22DB-4683-909D-9F25C21B1F87}" srcId="{2F32B127-5802-4115-98D9-1D04E4767F15}" destId="{53D7EFAD-9D69-4131-B665-D784611009F2}" srcOrd="0" destOrd="0" parTransId="{667211BE-884C-4748-9590-BCA1EAA647FD}" sibTransId="{1E2345BE-2458-4C6F-BC98-B5B3F86981E7}"/>
    <dgm:cxn modelId="{7E082ADD-1333-44BD-8F8C-4D432B18093B}" srcId="{53D7EFAD-9D69-4131-B665-D784611009F2}" destId="{4EE5749F-4CB1-4F27-BF5F-F9070ABC4C18}" srcOrd="4" destOrd="0" parTransId="{55DA12DE-5798-42B0-BC89-C01946CE1AEF}" sibTransId="{D1DF7E24-3EB9-408A-8E58-F86CB0A5CD9D}"/>
    <dgm:cxn modelId="{2EABF8C7-8544-4D41-B0FB-8EE1EAB5CD2C}" type="presParOf" srcId="{C70A7381-E7ED-45BE-9458-3C60AE6CCEC5}" destId="{C6E835C1-CAA7-4C71-892C-77159276F6BE}" srcOrd="0" destOrd="0" presId="urn:microsoft.com/office/officeart/2005/8/layout/vList2"/>
    <dgm:cxn modelId="{3B35F175-09F8-4349-8876-C8D2852DDC51}" type="presParOf" srcId="{C70A7381-E7ED-45BE-9458-3C60AE6CCEC5}" destId="{F4F491F2-8310-4EDC-83BE-3E4CB6BFF77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E8C01B-ABD0-4694-B154-4EC5E73877C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908F522-CCAE-4187-AC75-F2976AED433C}">
      <dgm:prSet phldrT="[Text]"/>
      <dgm:spPr/>
      <dgm:t>
        <a:bodyPr/>
        <a:lstStyle/>
        <a:p>
          <a:r>
            <a:rPr lang="en-US" dirty="0"/>
            <a:t>Parallel redo can help</a:t>
          </a:r>
        </a:p>
      </dgm:t>
    </dgm:pt>
    <dgm:pt modelId="{A3602A98-3B1A-4FD1-AD4B-F7B36CB2C29C}" type="parTrans" cxnId="{2FC22689-A734-45EA-9887-E23FED5EBE99}">
      <dgm:prSet/>
      <dgm:spPr/>
      <dgm:t>
        <a:bodyPr/>
        <a:lstStyle/>
        <a:p>
          <a:endParaRPr lang="en-US"/>
        </a:p>
      </dgm:t>
    </dgm:pt>
    <dgm:pt modelId="{2158ED31-8163-4509-A3A6-D65E29F44661}" type="sibTrans" cxnId="{2FC22689-A734-45EA-9887-E23FED5EBE99}">
      <dgm:prSet/>
      <dgm:spPr/>
      <dgm:t>
        <a:bodyPr/>
        <a:lstStyle/>
        <a:p>
          <a:endParaRPr lang="en-US"/>
        </a:p>
      </dgm:t>
    </dgm:pt>
    <dgm:pt modelId="{87A1D241-BE96-404E-B8F1-667707C47BB3}">
      <dgm:prSet phldrT="[Text]"/>
      <dgm:spPr/>
      <dgm:t>
        <a:bodyPr/>
        <a:lstStyle/>
        <a:p>
          <a:r>
            <a:rPr lang="en-US" dirty="0"/>
            <a:t>“Long” recovery usually due to long undo</a:t>
          </a:r>
        </a:p>
      </dgm:t>
    </dgm:pt>
    <dgm:pt modelId="{C6502312-4373-4F54-8795-5CF2FCFAFC75}" type="parTrans" cxnId="{864EEBB6-3387-43AD-B8DE-DA428E588CF7}">
      <dgm:prSet/>
      <dgm:spPr/>
      <dgm:t>
        <a:bodyPr/>
        <a:lstStyle/>
        <a:p>
          <a:endParaRPr lang="en-US"/>
        </a:p>
      </dgm:t>
    </dgm:pt>
    <dgm:pt modelId="{46C28CE6-F1FB-490C-83F4-FCC1764B2686}" type="sibTrans" cxnId="{864EEBB6-3387-43AD-B8DE-DA428E588CF7}">
      <dgm:prSet/>
      <dgm:spPr/>
      <dgm:t>
        <a:bodyPr/>
        <a:lstStyle/>
        <a:p>
          <a:endParaRPr lang="en-US"/>
        </a:p>
      </dgm:t>
    </dgm:pt>
    <dgm:pt modelId="{148636D0-F758-4F84-82B8-D991A4A461C1}">
      <dgm:prSet phldrT="[Text]"/>
      <dgm:spPr/>
      <dgm:t>
        <a:bodyPr/>
        <a:lstStyle/>
        <a:p>
          <a:r>
            <a:rPr lang="en-US" dirty="0"/>
            <a:t>Undo dependent on oldest active transaction</a:t>
          </a:r>
        </a:p>
      </dgm:t>
    </dgm:pt>
    <dgm:pt modelId="{A45574D5-A9A8-4E72-A4D3-690E733DCE60}" type="parTrans" cxnId="{89FDCE87-270A-46A5-BC85-AADA59D61F87}">
      <dgm:prSet/>
      <dgm:spPr/>
      <dgm:t>
        <a:bodyPr/>
        <a:lstStyle/>
        <a:p>
          <a:endParaRPr lang="en-US"/>
        </a:p>
      </dgm:t>
    </dgm:pt>
    <dgm:pt modelId="{683EE71D-2D24-41E7-96DC-9456C3FBEDB8}" type="sibTrans" cxnId="{89FDCE87-270A-46A5-BC85-AADA59D61F87}">
      <dgm:prSet/>
      <dgm:spPr/>
      <dgm:t>
        <a:bodyPr/>
        <a:lstStyle/>
        <a:p>
          <a:endParaRPr lang="en-US"/>
        </a:p>
      </dgm:t>
    </dgm:pt>
    <dgm:pt modelId="{DB6298D5-4D01-422B-8DE2-D85F5AF7B5D1}" type="pres">
      <dgm:prSet presAssocID="{D3E8C01B-ABD0-4694-B154-4EC5E73877C6}" presName="diagram" presStyleCnt="0">
        <dgm:presLayoutVars>
          <dgm:dir/>
          <dgm:resizeHandles val="exact"/>
        </dgm:presLayoutVars>
      </dgm:prSet>
      <dgm:spPr/>
    </dgm:pt>
    <dgm:pt modelId="{142C0297-7972-44A3-91D9-677BBE6965B8}" type="pres">
      <dgm:prSet presAssocID="{4908F522-CCAE-4187-AC75-F2976AED433C}" presName="node" presStyleLbl="node1" presStyleIdx="0" presStyleCnt="3">
        <dgm:presLayoutVars>
          <dgm:bulletEnabled val="1"/>
        </dgm:presLayoutVars>
      </dgm:prSet>
      <dgm:spPr/>
    </dgm:pt>
    <dgm:pt modelId="{5DEFB087-CA9E-4709-AF64-D7EF181B29BD}" type="pres">
      <dgm:prSet presAssocID="{2158ED31-8163-4509-A3A6-D65E29F44661}" presName="sibTrans" presStyleCnt="0"/>
      <dgm:spPr/>
    </dgm:pt>
    <dgm:pt modelId="{3F567382-DF82-401B-BD2B-3094BE6E1D3E}" type="pres">
      <dgm:prSet presAssocID="{148636D0-F758-4F84-82B8-D991A4A461C1}" presName="node" presStyleLbl="node1" presStyleIdx="1" presStyleCnt="3">
        <dgm:presLayoutVars>
          <dgm:bulletEnabled val="1"/>
        </dgm:presLayoutVars>
      </dgm:prSet>
      <dgm:spPr/>
    </dgm:pt>
    <dgm:pt modelId="{2148E235-CE7F-4B53-A7CE-C475DE3F1260}" type="pres">
      <dgm:prSet presAssocID="{683EE71D-2D24-41E7-96DC-9456C3FBEDB8}" presName="sibTrans" presStyleCnt="0"/>
      <dgm:spPr/>
    </dgm:pt>
    <dgm:pt modelId="{4144D6A6-656B-4191-84EC-795DAAC0A419}" type="pres">
      <dgm:prSet presAssocID="{87A1D241-BE96-404E-B8F1-667707C47BB3}" presName="node" presStyleLbl="node1" presStyleIdx="2" presStyleCnt="3">
        <dgm:presLayoutVars>
          <dgm:bulletEnabled val="1"/>
        </dgm:presLayoutVars>
      </dgm:prSet>
      <dgm:spPr/>
    </dgm:pt>
  </dgm:ptLst>
  <dgm:cxnLst>
    <dgm:cxn modelId="{0B7BC740-D3B2-447F-BFAD-A979099CF222}" type="presOf" srcId="{4908F522-CCAE-4187-AC75-F2976AED433C}" destId="{142C0297-7972-44A3-91D9-677BBE6965B8}" srcOrd="0" destOrd="0" presId="urn:microsoft.com/office/officeart/2005/8/layout/default"/>
    <dgm:cxn modelId="{52D3186E-5D63-41FE-A38D-894BA6C12905}" type="presOf" srcId="{87A1D241-BE96-404E-B8F1-667707C47BB3}" destId="{4144D6A6-656B-4191-84EC-795DAAC0A419}" srcOrd="0" destOrd="0" presId="urn:microsoft.com/office/officeart/2005/8/layout/default"/>
    <dgm:cxn modelId="{658E1173-733D-44DD-B435-2C3666B73C10}" type="presOf" srcId="{148636D0-F758-4F84-82B8-D991A4A461C1}" destId="{3F567382-DF82-401B-BD2B-3094BE6E1D3E}" srcOrd="0" destOrd="0" presId="urn:microsoft.com/office/officeart/2005/8/layout/default"/>
    <dgm:cxn modelId="{89FDCE87-270A-46A5-BC85-AADA59D61F87}" srcId="{D3E8C01B-ABD0-4694-B154-4EC5E73877C6}" destId="{148636D0-F758-4F84-82B8-D991A4A461C1}" srcOrd="1" destOrd="0" parTransId="{A45574D5-A9A8-4E72-A4D3-690E733DCE60}" sibTransId="{683EE71D-2D24-41E7-96DC-9456C3FBEDB8}"/>
    <dgm:cxn modelId="{2FC22689-A734-45EA-9887-E23FED5EBE99}" srcId="{D3E8C01B-ABD0-4694-B154-4EC5E73877C6}" destId="{4908F522-CCAE-4187-AC75-F2976AED433C}" srcOrd="0" destOrd="0" parTransId="{A3602A98-3B1A-4FD1-AD4B-F7B36CB2C29C}" sibTransId="{2158ED31-8163-4509-A3A6-D65E29F44661}"/>
    <dgm:cxn modelId="{864EEBB6-3387-43AD-B8DE-DA428E588CF7}" srcId="{D3E8C01B-ABD0-4694-B154-4EC5E73877C6}" destId="{87A1D241-BE96-404E-B8F1-667707C47BB3}" srcOrd="2" destOrd="0" parTransId="{C6502312-4373-4F54-8795-5CF2FCFAFC75}" sibTransId="{46C28CE6-F1FB-490C-83F4-FCC1764B2686}"/>
    <dgm:cxn modelId="{72DC57CD-0F9A-4F51-88DD-272872A2591B}" type="presOf" srcId="{D3E8C01B-ABD0-4694-B154-4EC5E73877C6}" destId="{DB6298D5-4D01-422B-8DE2-D85F5AF7B5D1}" srcOrd="0" destOrd="0" presId="urn:microsoft.com/office/officeart/2005/8/layout/default"/>
    <dgm:cxn modelId="{BAE90153-57C3-4632-8995-161BF014ED03}" type="presParOf" srcId="{DB6298D5-4D01-422B-8DE2-D85F5AF7B5D1}" destId="{142C0297-7972-44A3-91D9-677BBE6965B8}" srcOrd="0" destOrd="0" presId="urn:microsoft.com/office/officeart/2005/8/layout/default"/>
    <dgm:cxn modelId="{FA8AD1EC-393A-4405-9532-456C383ABA03}" type="presParOf" srcId="{DB6298D5-4D01-422B-8DE2-D85F5AF7B5D1}" destId="{5DEFB087-CA9E-4709-AF64-D7EF181B29BD}" srcOrd="1" destOrd="0" presId="urn:microsoft.com/office/officeart/2005/8/layout/default"/>
    <dgm:cxn modelId="{1C759737-91DA-49BC-A4BF-31548F79646B}" type="presParOf" srcId="{DB6298D5-4D01-422B-8DE2-D85F5AF7B5D1}" destId="{3F567382-DF82-401B-BD2B-3094BE6E1D3E}" srcOrd="2" destOrd="0" presId="urn:microsoft.com/office/officeart/2005/8/layout/default"/>
    <dgm:cxn modelId="{CE64B358-2021-41B5-9A3C-01F4C5062CC2}" type="presParOf" srcId="{DB6298D5-4D01-422B-8DE2-D85F5AF7B5D1}" destId="{2148E235-CE7F-4B53-A7CE-C475DE3F1260}" srcOrd="3" destOrd="0" presId="urn:microsoft.com/office/officeart/2005/8/layout/default"/>
    <dgm:cxn modelId="{1289248F-B7D2-45EA-B058-D4DD028EB1E0}" type="presParOf" srcId="{DB6298D5-4D01-422B-8DE2-D85F5AF7B5D1}" destId="{4144D6A6-656B-4191-84EC-795DAAC0A419}"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6B5FFB-87A7-4D9F-9116-C3DE480B066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A593518-6782-4C7D-B252-62FE32B03F53}">
      <dgm:prSet phldrT="[Text]"/>
      <dgm:spPr/>
      <dgm:t>
        <a:bodyPr/>
        <a:lstStyle/>
        <a:p>
          <a:r>
            <a:rPr lang="en-US" dirty="0"/>
            <a:t>Persisted Version Store</a:t>
          </a:r>
        </a:p>
      </dgm:t>
    </dgm:pt>
    <dgm:pt modelId="{D1973079-C904-4B91-BA22-DCCABD512544}" type="parTrans" cxnId="{CE13E07E-ACBB-4C4D-8148-4D4FF7ABE22B}">
      <dgm:prSet/>
      <dgm:spPr/>
      <dgm:t>
        <a:bodyPr/>
        <a:lstStyle/>
        <a:p>
          <a:endParaRPr lang="en-US"/>
        </a:p>
      </dgm:t>
    </dgm:pt>
    <dgm:pt modelId="{A827483E-5110-450E-8992-3035724DF066}" type="sibTrans" cxnId="{CE13E07E-ACBB-4C4D-8148-4D4FF7ABE22B}">
      <dgm:prSet/>
      <dgm:spPr/>
      <dgm:t>
        <a:bodyPr/>
        <a:lstStyle/>
        <a:p>
          <a:endParaRPr lang="en-US"/>
        </a:p>
      </dgm:t>
    </dgm:pt>
    <dgm:pt modelId="{83235B57-F53F-4B44-8BB9-E3F449B922EA}">
      <dgm:prSet phldrT="[Text]"/>
      <dgm:spPr/>
      <dgm:t>
        <a:bodyPr/>
        <a:lstStyle/>
        <a:p>
          <a:r>
            <a:rPr lang="en-US" dirty="0"/>
            <a:t>Logical Revert</a:t>
          </a:r>
        </a:p>
      </dgm:t>
    </dgm:pt>
    <dgm:pt modelId="{D4EF6A3C-406E-4BBC-9DCB-8D3BECCDC860}" type="parTrans" cxnId="{621DFFF5-4D52-49A4-8B72-56F79043E437}">
      <dgm:prSet/>
      <dgm:spPr/>
      <dgm:t>
        <a:bodyPr/>
        <a:lstStyle/>
        <a:p>
          <a:endParaRPr lang="en-US"/>
        </a:p>
      </dgm:t>
    </dgm:pt>
    <dgm:pt modelId="{BF01D031-5375-4BEE-8FE7-A6D167752664}" type="sibTrans" cxnId="{621DFFF5-4D52-49A4-8B72-56F79043E437}">
      <dgm:prSet/>
      <dgm:spPr/>
      <dgm:t>
        <a:bodyPr/>
        <a:lstStyle/>
        <a:p>
          <a:endParaRPr lang="en-US"/>
        </a:p>
      </dgm:t>
    </dgm:pt>
    <dgm:pt modelId="{38613528-42BC-4973-9E02-82690165D0F0}">
      <dgm:prSet phldrT="[Text]"/>
      <dgm:spPr/>
      <dgm:t>
        <a:bodyPr/>
        <a:lstStyle/>
        <a:p>
          <a:r>
            <a:rPr lang="en-US" dirty="0"/>
            <a:t>sLog</a:t>
          </a:r>
        </a:p>
      </dgm:t>
    </dgm:pt>
    <dgm:pt modelId="{442217BB-76EE-4693-A3E6-0807CD9404DD}" type="parTrans" cxnId="{5BB90658-BF68-45F0-986A-11732F5A8B1E}">
      <dgm:prSet/>
      <dgm:spPr/>
      <dgm:t>
        <a:bodyPr/>
        <a:lstStyle/>
        <a:p>
          <a:endParaRPr lang="en-US"/>
        </a:p>
      </dgm:t>
    </dgm:pt>
    <dgm:pt modelId="{5B25A2CF-4F5D-4769-8F47-F08B70166D0E}" type="sibTrans" cxnId="{5BB90658-BF68-45F0-986A-11732F5A8B1E}">
      <dgm:prSet/>
      <dgm:spPr/>
      <dgm:t>
        <a:bodyPr/>
        <a:lstStyle/>
        <a:p>
          <a:endParaRPr lang="en-US"/>
        </a:p>
      </dgm:t>
    </dgm:pt>
    <dgm:pt modelId="{C9EDB6E8-8E1D-417A-A930-95F655966FF6}">
      <dgm:prSet phldrT="[Text]"/>
      <dgm:spPr/>
      <dgm:t>
        <a:bodyPr/>
        <a:lstStyle/>
        <a:p>
          <a:r>
            <a:rPr lang="en-US" dirty="0"/>
            <a:t>Cleaner</a:t>
          </a:r>
        </a:p>
      </dgm:t>
    </dgm:pt>
    <dgm:pt modelId="{6BE77B2F-4C49-42DB-A8E4-139C602CCFB5}" type="parTrans" cxnId="{4910D3F3-10C1-4290-9F61-E3341CF4939D}">
      <dgm:prSet/>
      <dgm:spPr/>
      <dgm:t>
        <a:bodyPr/>
        <a:lstStyle/>
        <a:p>
          <a:endParaRPr lang="en-US"/>
        </a:p>
      </dgm:t>
    </dgm:pt>
    <dgm:pt modelId="{0A1BE392-B18A-4856-9F82-4436E31A4B06}" type="sibTrans" cxnId="{4910D3F3-10C1-4290-9F61-E3341CF4939D}">
      <dgm:prSet/>
      <dgm:spPr/>
      <dgm:t>
        <a:bodyPr/>
        <a:lstStyle/>
        <a:p>
          <a:endParaRPr lang="en-US"/>
        </a:p>
      </dgm:t>
    </dgm:pt>
    <dgm:pt modelId="{84C581CE-261D-4027-A534-33D2AA03CB6A}" type="pres">
      <dgm:prSet presAssocID="{206B5FFB-87A7-4D9F-9116-C3DE480B066E}" presName="diagram" presStyleCnt="0">
        <dgm:presLayoutVars>
          <dgm:dir/>
          <dgm:resizeHandles val="exact"/>
        </dgm:presLayoutVars>
      </dgm:prSet>
      <dgm:spPr/>
    </dgm:pt>
    <dgm:pt modelId="{9DB184BF-9D04-49B0-89F1-E7B252FF6E2B}" type="pres">
      <dgm:prSet presAssocID="{AA593518-6782-4C7D-B252-62FE32B03F53}" presName="node" presStyleLbl="node1" presStyleIdx="0" presStyleCnt="4">
        <dgm:presLayoutVars>
          <dgm:bulletEnabled val="1"/>
        </dgm:presLayoutVars>
      </dgm:prSet>
      <dgm:spPr/>
    </dgm:pt>
    <dgm:pt modelId="{BF8AE313-5ECB-4F55-9892-428B0A911678}" type="pres">
      <dgm:prSet presAssocID="{A827483E-5110-450E-8992-3035724DF066}" presName="sibTrans" presStyleCnt="0"/>
      <dgm:spPr/>
    </dgm:pt>
    <dgm:pt modelId="{9ED8D298-C79D-4AF2-9347-1CD084771BD1}" type="pres">
      <dgm:prSet presAssocID="{83235B57-F53F-4B44-8BB9-E3F449B922EA}" presName="node" presStyleLbl="node1" presStyleIdx="1" presStyleCnt="4">
        <dgm:presLayoutVars>
          <dgm:bulletEnabled val="1"/>
        </dgm:presLayoutVars>
      </dgm:prSet>
      <dgm:spPr/>
    </dgm:pt>
    <dgm:pt modelId="{CB893C80-4F45-41CE-9D61-A90C4E7032E3}" type="pres">
      <dgm:prSet presAssocID="{BF01D031-5375-4BEE-8FE7-A6D167752664}" presName="sibTrans" presStyleCnt="0"/>
      <dgm:spPr/>
    </dgm:pt>
    <dgm:pt modelId="{B3AB1A72-1047-4A58-81A4-447D62BE6B7C}" type="pres">
      <dgm:prSet presAssocID="{38613528-42BC-4973-9E02-82690165D0F0}" presName="node" presStyleLbl="node1" presStyleIdx="2" presStyleCnt="4">
        <dgm:presLayoutVars>
          <dgm:bulletEnabled val="1"/>
        </dgm:presLayoutVars>
      </dgm:prSet>
      <dgm:spPr/>
    </dgm:pt>
    <dgm:pt modelId="{1AB3775E-7083-4875-BE44-5CC3E19AD9B9}" type="pres">
      <dgm:prSet presAssocID="{5B25A2CF-4F5D-4769-8F47-F08B70166D0E}" presName="sibTrans" presStyleCnt="0"/>
      <dgm:spPr/>
    </dgm:pt>
    <dgm:pt modelId="{5B04727B-952E-4F49-BA24-4E9249308685}" type="pres">
      <dgm:prSet presAssocID="{C9EDB6E8-8E1D-417A-A930-95F655966FF6}" presName="node" presStyleLbl="node1" presStyleIdx="3" presStyleCnt="4">
        <dgm:presLayoutVars>
          <dgm:bulletEnabled val="1"/>
        </dgm:presLayoutVars>
      </dgm:prSet>
      <dgm:spPr/>
    </dgm:pt>
  </dgm:ptLst>
  <dgm:cxnLst>
    <dgm:cxn modelId="{FF3EB724-51F7-4A76-B74E-592FED48630B}" type="presOf" srcId="{AA593518-6782-4C7D-B252-62FE32B03F53}" destId="{9DB184BF-9D04-49B0-89F1-E7B252FF6E2B}" srcOrd="0" destOrd="0" presId="urn:microsoft.com/office/officeart/2005/8/layout/default"/>
    <dgm:cxn modelId="{1032AA60-9719-4E68-A05F-F325BABE28C4}" type="presOf" srcId="{206B5FFB-87A7-4D9F-9116-C3DE480B066E}" destId="{84C581CE-261D-4027-A534-33D2AA03CB6A}" srcOrd="0" destOrd="0" presId="urn:microsoft.com/office/officeart/2005/8/layout/default"/>
    <dgm:cxn modelId="{5BB90658-BF68-45F0-986A-11732F5A8B1E}" srcId="{206B5FFB-87A7-4D9F-9116-C3DE480B066E}" destId="{38613528-42BC-4973-9E02-82690165D0F0}" srcOrd="2" destOrd="0" parTransId="{442217BB-76EE-4693-A3E6-0807CD9404DD}" sibTransId="{5B25A2CF-4F5D-4769-8F47-F08B70166D0E}"/>
    <dgm:cxn modelId="{CE13E07E-ACBB-4C4D-8148-4D4FF7ABE22B}" srcId="{206B5FFB-87A7-4D9F-9116-C3DE480B066E}" destId="{AA593518-6782-4C7D-B252-62FE32B03F53}" srcOrd="0" destOrd="0" parTransId="{D1973079-C904-4B91-BA22-DCCABD512544}" sibTransId="{A827483E-5110-450E-8992-3035724DF066}"/>
    <dgm:cxn modelId="{18DDB4A6-F2D2-4706-9835-3A4E88C5D2A7}" type="presOf" srcId="{38613528-42BC-4973-9E02-82690165D0F0}" destId="{B3AB1A72-1047-4A58-81A4-447D62BE6B7C}" srcOrd="0" destOrd="0" presId="urn:microsoft.com/office/officeart/2005/8/layout/default"/>
    <dgm:cxn modelId="{AD4720C4-2B7F-45B0-AE05-4F7FBCB1AE75}" type="presOf" srcId="{C9EDB6E8-8E1D-417A-A930-95F655966FF6}" destId="{5B04727B-952E-4F49-BA24-4E9249308685}" srcOrd="0" destOrd="0" presId="urn:microsoft.com/office/officeart/2005/8/layout/default"/>
    <dgm:cxn modelId="{D051B7E3-3C57-450B-BF83-5A5DC3483110}" type="presOf" srcId="{83235B57-F53F-4B44-8BB9-E3F449B922EA}" destId="{9ED8D298-C79D-4AF2-9347-1CD084771BD1}" srcOrd="0" destOrd="0" presId="urn:microsoft.com/office/officeart/2005/8/layout/default"/>
    <dgm:cxn modelId="{4910D3F3-10C1-4290-9F61-E3341CF4939D}" srcId="{206B5FFB-87A7-4D9F-9116-C3DE480B066E}" destId="{C9EDB6E8-8E1D-417A-A930-95F655966FF6}" srcOrd="3" destOrd="0" parTransId="{6BE77B2F-4C49-42DB-A8E4-139C602CCFB5}" sibTransId="{0A1BE392-B18A-4856-9F82-4436E31A4B06}"/>
    <dgm:cxn modelId="{621DFFF5-4D52-49A4-8B72-56F79043E437}" srcId="{206B5FFB-87A7-4D9F-9116-C3DE480B066E}" destId="{83235B57-F53F-4B44-8BB9-E3F449B922EA}" srcOrd="1" destOrd="0" parTransId="{D4EF6A3C-406E-4BBC-9DCB-8D3BECCDC860}" sibTransId="{BF01D031-5375-4BEE-8FE7-A6D167752664}"/>
    <dgm:cxn modelId="{A5C8AF96-B859-43DB-9030-DAE554C87F13}" type="presParOf" srcId="{84C581CE-261D-4027-A534-33D2AA03CB6A}" destId="{9DB184BF-9D04-49B0-89F1-E7B252FF6E2B}" srcOrd="0" destOrd="0" presId="urn:microsoft.com/office/officeart/2005/8/layout/default"/>
    <dgm:cxn modelId="{6E163EC0-F315-482B-906D-6B3BC8E01F3E}" type="presParOf" srcId="{84C581CE-261D-4027-A534-33D2AA03CB6A}" destId="{BF8AE313-5ECB-4F55-9892-428B0A911678}" srcOrd="1" destOrd="0" presId="urn:microsoft.com/office/officeart/2005/8/layout/default"/>
    <dgm:cxn modelId="{F0AEF3EF-CA4D-47A9-A7AF-B705BCAF6406}" type="presParOf" srcId="{84C581CE-261D-4027-A534-33D2AA03CB6A}" destId="{9ED8D298-C79D-4AF2-9347-1CD084771BD1}" srcOrd="2" destOrd="0" presId="urn:microsoft.com/office/officeart/2005/8/layout/default"/>
    <dgm:cxn modelId="{E291418B-90EB-44EB-9724-36DF60AE2EEB}" type="presParOf" srcId="{84C581CE-261D-4027-A534-33D2AA03CB6A}" destId="{CB893C80-4F45-41CE-9D61-A90C4E7032E3}" srcOrd="3" destOrd="0" presId="urn:microsoft.com/office/officeart/2005/8/layout/default"/>
    <dgm:cxn modelId="{C2A8C9C3-8B38-49A9-975D-9DE3C3BC0BF8}" type="presParOf" srcId="{84C581CE-261D-4027-A534-33D2AA03CB6A}" destId="{B3AB1A72-1047-4A58-81A4-447D62BE6B7C}" srcOrd="4" destOrd="0" presId="urn:microsoft.com/office/officeart/2005/8/layout/default"/>
    <dgm:cxn modelId="{398EE6C7-7F6D-4F71-8F25-63A43EE75A16}" type="presParOf" srcId="{84C581CE-261D-4027-A534-33D2AA03CB6A}" destId="{1AB3775E-7083-4875-BE44-5CC3E19AD9B9}" srcOrd="5" destOrd="0" presId="urn:microsoft.com/office/officeart/2005/8/layout/default"/>
    <dgm:cxn modelId="{67319E41-D81D-42C8-904E-D19DBCC78665}" type="presParOf" srcId="{84C581CE-261D-4027-A534-33D2AA03CB6A}" destId="{5B04727B-952E-4F49-BA24-4E9249308685}"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it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5"/>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5"/>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5"/>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5"/>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5"/>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5"/>
      <dgm:spPr/>
    </dgm:pt>
    <dgm:pt modelId="{1F510C15-0D65-4617-8143-13CF6D962CEC}" type="pres">
      <dgm:prSet presAssocID="{7D373DB3-0060-46DD-AE28-D45FD41C0988}" presName="vert1" presStyleCnt="0"/>
      <dgm:spPr/>
    </dgm:pt>
    <dgm:pt modelId="{E79B3A54-B8FE-41E0-9EF5-31035C61C622}" type="pres">
      <dgm:prSet presAssocID="{42919BED-AA03-4D74-8676-1E49BA0CAA3B}" presName="thickLine" presStyleLbl="alignNode1" presStyleIdx="3" presStyleCnt="5"/>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3" presStyleCnt="5"/>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4" presStyleCnt="5"/>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4" presStyleCnt="5"/>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3" destOrd="0" parTransId="{9B4BA0A4-5018-425C-92BC-0333A6BB2281}" sibTransId="{16F83D88-8AD7-4C4F-B779-C046DFDD0ED7}"/>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4"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63FA2F2A-405A-43D2-8F8A-F770E78CF7D9}" type="presParOf" srcId="{E934C1B4-3D96-4055-9986-C9C53444DA1E}" destId="{E79B3A54-B8FE-41E0-9EF5-31035C61C622}" srcOrd="6" destOrd="0" presId="urn:microsoft.com/office/officeart/2008/layout/LinedList"/>
    <dgm:cxn modelId="{22AA0FDB-5727-4CDC-97E4-F8977B99F770}" type="presParOf" srcId="{E934C1B4-3D96-4055-9986-C9C53444DA1E}" destId="{181A54BC-391E-48AC-892A-77F16FBEBC71}" srcOrd="7"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8" destOrd="0" presId="urn:microsoft.com/office/officeart/2008/layout/LinedList"/>
    <dgm:cxn modelId="{03BA8BEC-2427-4EE7-AA4D-A67FC39D055C}" type="presParOf" srcId="{E934C1B4-3D96-4055-9986-C9C53444DA1E}" destId="{B284A4EF-AC0B-4761-BE1D-572D6CF521DA}" srcOrd="9"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9658F-6630-48B4-BD01-485AD5FE1E3A}">
      <dsp:nvSpPr>
        <dsp:cNvPr id="0" name=""/>
        <dsp:cNvSpPr/>
      </dsp:nvSpPr>
      <dsp:spPr>
        <a:xfrm rot="5400000">
          <a:off x="4264814" y="-1786498"/>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Intelligent Query Processing</a:t>
          </a:r>
        </a:p>
      </dsp:txBody>
      <dsp:txXfrm rot="-5400000">
        <a:off x="2406507" y="99225"/>
        <a:ext cx="4250819" cy="506789"/>
      </dsp:txXfrm>
    </dsp:sp>
    <dsp:sp modelId="{8DA74FF2-BCB7-40D4-92B7-1E8FC8037ADC}">
      <dsp:nvSpPr>
        <dsp:cNvPr id="0" name=""/>
        <dsp:cNvSpPr/>
      </dsp:nvSpPr>
      <dsp:spPr>
        <a:xfrm>
          <a:off x="0" y="1605"/>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Gain Performance with </a:t>
          </a:r>
          <a:r>
            <a:rPr lang="en-US" sz="1400" b="1" kern="1200" baseline="0" dirty="0"/>
            <a:t>no application changes</a:t>
          </a:r>
          <a:endParaRPr lang="en-US" sz="1400" b="1" kern="1200" dirty="0"/>
        </a:p>
      </dsp:txBody>
      <dsp:txXfrm>
        <a:off x="34270" y="35875"/>
        <a:ext cx="2337967" cy="633486"/>
      </dsp:txXfrm>
    </dsp:sp>
    <dsp:sp modelId="{3AB76DA4-BF4E-4FEC-8A20-B1B88B209FCD}">
      <dsp:nvSpPr>
        <dsp:cNvPr id="0" name=""/>
        <dsp:cNvSpPr/>
      </dsp:nvSpPr>
      <dsp:spPr>
        <a:xfrm rot="5400000">
          <a:off x="4264814" y="-1049371"/>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baseline="0" dirty="0"/>
            <a:t>Data Classification and Auditing</a:t>
          </a:r>
          <a:endParaRPr lang="en-US" sz="1700" kern="1200" dirty="0"/>
        </a:p>
      </dsp:txBody>
      <dsp:txXfrm rot="-5400000">
        <a:off x="2406507" y="836352"/>
        <a:ext cx="4250819" cy="506789"/>
      </dsp:txXfrm>
    </dsp:sp>
    <dsp:sp modelId="{3B90B1F7-A863-461E-95FA-AB72A8B00CB6}">
      <dsp:nvSpPr>
        <dsp:cNvPr id="0" name=""/>
        <dsp:cNvSpPr/>
      </dsp:nvSpPr>
      <dsp:spPr>
        <a:xfrm>
          <a:off x="0" y="738733"/>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Need to </a:t>
          </a:r>
          <a:r>
            <a:rPr lang="en-US" sz="1400" b="1" kern="1200" dirty="0"/>
            <a:t>classify</a:t>
          </a:r>
          <a:r>
            <a:rPr lang="en-US" sz="1400" kern="1200" dirty="0"/>
            <a:t> and </a:t>
          </a:r>
          <a:r>
            <a:rPr lang="en-US" sz="1400" b="1" kern="1200" dirty="0"/>
            <a:t>audit</a:t>
          </a:r>
          <a:r>
            <a:rPr lang="en-US" sz="1400" kern="1200" dirty="0"/>
            <a:t> your data?</a:t>
          </a:r>
        </a:p>
      </dsp:txBody>
      <dsp:txXfrm>
        <a:off x="34270" y="773003"/>
        <a:ext cx="2337967" cy="633486"/>
      </dsp:txXfrm>
    </dsp:sp>
    <dsp:sp modelId="{0D0ED9D3-3927-4D24-BB3C-BA8F74CEA6CB}">
      <dsp:nvSpPr>
        <dsp:cNvPr id="0" name=""/>
        <dsp:cNvSpPr/>
      </dsp:nvSpPr>
      <dsp:spPr>
        <a:xfrm rot="5400000">
          <a:off x="4264814" y="-312243"/>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Accelerated Database Recovery</a:t>
          </a:r>
        </a:p>
      </dsp:txBody>
      <dsp:txXfrm rot="-5400000">
        <a:off x="2406507" y="1573480"/>
        <a:ext cx="4250819" cy="506789"/>
      </dsp:txXfrm>
    </dsp:sp>
    <dsp:sp modelId="{E6FB895B-B31A-41EB-8572-B07FFC96AF98}">
      <dsp:nvSpPr>
        <dsp:cNvPr id="0" name=""/>
        <dsp:cNvSpPr/>
      </dsp:nvSpPr>
      <dsp:spPr>
        <a:xfrm>
          <a:off x="0" y="1475861"/>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Long running transactions affect your </a:t>
          </a:r>
          <a:r>
            <a:rPr lang="en-US" sz="1400" b="1" kern="1200" baseline="0" dirty="0"/>
            <a:t>availability</a:t>
          </a:r>
          <a:endParaRPr lang="en-US" sz="1400" b="1" kern="1200" dirty="0"/>
        </a:p>
      </dsp:txBody>
      <dsp:txXfrm>
        <a:off x="34270" y="1510131"/>
        <a:ext cx="2337967" cy="633486"/>
      </dsp:txXfrm>
    </dsp:sp>
    <dsp:sp modelId="{A65B7EBA-579F-4805-9094-D858AA092D27}">
      <dsp:nvSpPr>
        <dsp:cNvPr id="0" name=""/>
        <dsp:cNvSpPr/>
      </dsp:nvSpPr>
      <dsp:spPr>
        <a:xfrm rot="5400000">
          <a:off x="4264814" y="424884"/>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Data Virtualization</a:t>
          </a:r>
        </a:p>
      </dsp:txBody>
      <dsp:txXfrm rot="-5400000">
        <a:off x="2406507" y="2310607"/>
        <a:ext cx="4250819" cy="506789"/>
      </dsp:txXfrm>
    </dsp:sp>
    <dsp:sp modelId="{A14E0A5D-928B-4ED6-A464-A93248BCAF4A}">
      <dsp:nvSpPr>
        <dsp:cNvPr id="0" name=""/>
        <dsp:cNvSpPr/>
      </dsp:nvSpPr>
      <dsp:spPr>
        <a:xfrm>
          <a:off x="0" y="2212989"/>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solidFill>
                <a:schemeClr val="tx1"/>
              </a:solidFill>
            </a:rPr>
            <a:t>Want external access with </a:t>
          </a:r>
          <a:r>
            <a:rPr lang="en-US" sz="1400" b="1" kern="1200" baseline="0" dirty="0">
              <a:solidFill>
                <a:schemeClr val="tx1"/>
              </a:solidFill>
            </a:rPr>
            <a:t>no data movement</a:t>
          </a:r>
          <a:r>
            <a:rPr lang="en-US" sz="1400" kern="1200" baseline="0" dirty="0">
              <a:solidFill>
                <a:schemeClr val="tx1"/>
              </a:solidFill>
            </a:rPr>
            <a:t>?</a:t>
          </a:r>
          <a:endParaRPr lang="en-US" sz="1400" kern="1200" dirty="0">
            <a:solidFill>
              <a:schemeClr val="tx1"/>
            </a:solidFill>
          </a:endParaRPr>
        </a:p>
      </dsp:txBody>
      <dsp:txXfrm>
        <a:off x="34270" y="2247259"/>
        <a:ext cx="2337967" cy="633486"/>
      </dsp:txXfrm>
    </dsp:sp>
    <dsp:sp modelId="{AE696A6B-A9AA-4DBE-854F-824513562FB8}">
      <dsp:nvSpPr>
        <dsp:cNvPr id="0" name=""/>
        <dsp:cNvSpPr/>
      </dsp:nvSpPr>
      <dsp:spPr>
        <a:xfrm rot="5400000">
          <a:off x="4264814" y="1162012"/>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SQL Server Replication in one command</a:t>
          </a:r>
        </a:p>
      </dsp:txBody>
      <dsp:txXfrm rot="-5400000">
        <a:off x="2406507" y="3047735"/>
        <a:ext cx="4250819" cy="506789"/>
      </dsp:txXfrm>
    </dsp:sp>
    <dsp:sp modelId="{63B9721B-6531-4241-B6D1-04E0E0CB16E8}">
      <dsp:nvSpPr>
        <dsp:cNvPr id="0" name=""/>
        <dsp:cNvSpPr/>
      </dsp:nvSpPr>
      <dsp:spPr>
        <a:xfrm>
          <a:off x="0" y="2950116"/>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 Is SQL Server on Linux and Containers </a:t>
          </a:r>
          <a:r>
            <a:rPr lang="en-US" sz="1400" b="1" kern="1200" dirty="0">
              <a:solidFill>
                <a:schemeClr val="tx1"/>
              </a:solidFill>
            </a:rPr>
            <a:t>compatible</a:t>
          </a:r>
          <a:r>
            <a:rPr lang="en-US" sz="1400" kern="1200" dirty="0">
              <a:solidFill>
                <a:schemeClr val="tx1"/>
              </a:solidFill>
            </a:rPr>
            <a:t>?</a:t>
          </a:r>
        </a:p>
      </dsp:txBody>
      <dsp:txXfrm>
        <a:off x="34270" y="2984386"/>
        <a:ext cx="2337967" cy="6334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835C1-CAA7-4C71-892C-77159276F6BE}">
      <dsp:nvSpPr>
        <dsp:cNvPr id="0" name=""/>
        <dsp:cNvSpPr/>
      </dsp:nvSpPr>
      <dsp:spPr>
        <a:xfrm>
          <a:off x="0" y="196454"/>
          <a:ext cx="6062977" cy="8494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The Solution(s)</a:t>
          </a:r>
        </a:p>
      </dsp:txBody>
      <dsp:txXfrm>
        <a:off x="41465" y="237919"/>
        <a:ext cx="5980047" cy="766490"/>
      </dsp:txXfrm>
    </dsp:sp>
    <dsp:sp modelId="{F4F491F2-8310-4EDC-83BE-3E4CB6BFF77F}">
      <dsp:nvSpPr>
        <dsp:cNvPr id="0" name=""/>
        <dsp:cNvSpPr/>
      </dsp:nvSpPr>
      <dsp:spPr>
        <a:xfrm>
          <a:off x="0" y="1045874"/>
          <a:ext cx="6062977" cy="32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50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Build intelligent, adaptable operators</a:t>
          </a:r>
        </a:p>
        <a:p>
          <a:pPr marL="228600" lvl="1" indent="-228600" algn="l" defTabSz="1155700">
            <a:lnSpc>
              <a:spcPct val="90000"/>
            </a:lnSpc>
            <a:spcBef>
              <a:spcPct val="0"/>
            </a:spcBef>
            <a:spcAft>
              <a:spcPct val="20000"/>
            </a:spcAft>
            <a:buChar char="•"/>
          </a:pPr>
          <a:r>
            <a:rPr lang="en-US" sz="2600" kern="1200" dirty="0"/>
            <a:t>Modify query plans in cache based on previous execution</a:t>
          </a:r>
        </a:p>
        <a:p>
          <a:pPr marL="228600" lvl="1" indent="-228600" algn="l" defTabSz="1155700">
            <a:lnSpc>
              <a:spcPct val="90000"/>
            </a:lnSpc>
            <a:spcBef>
              <a:spcPct val="0"/>
            </a:spcBef>
            <a:spcAft>
              <a:spcPct val="20000"/>
            </a:spcAft>
            <a:buChar char="•"/>
          </a:pPr>
          <a:r>
            <a:rPr lang="en-US" sz="2600" kern="1200" dirty="0"/>
            <a:t>Expand batch mode</a:t>
          </a:r>
        </a:p>
        <a:p>
          <a:pPr marL="228600" lvl="1" indent="-228600" algn="l" defTabSz="1155700">
            <a:lnSpc>
              <a:spcPct val="90000"/>
            </a:lnSpc>
            <a:spcBef>
              <a:spcPct val="0"/>
            </a:spcBef>
            <a:spcAft>
              <a:spcPct val="20000"/>
            </a:spcAft>
            <a:buChar char="•"/>
          </a:pPr>
          <a:r>
            <a:rPr lang="en-US" sz="2600" kern="1200" dirty="0"/>
            <a:t>Execution data drives downstream compilation</a:t>
          </a:r>
        </a:p>
        <a:p>
          <a:pPr marL="228600" lvl="1" indent="-228600" algn="l" defTabSz="1155700">
            <a:lnSpc>
              <a:spcPct val="90000"/>
            </a:lnSpc>
            <a:spcBef>
              <a:spcPct val="0"/>
            </a:spcBef>
            <a:spcAft>
              <a:spcPct val="20000"/>
            </a:spcAft>
            <a:buChar char="•"/>
          </a:pPr>
          <a:r>
            <a:rPr lang="en-US" sz="2600" kern="1200" dirty="0"/>
            <a:t>Smarter query processing</a:t>
          </a:r>
        </a:p>
      </dsp:txBody>
      <dsp:txXfrm>
        <a:off x="0" y="1045874"/>
        <a:ext cx="6062977" cy="32105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0297-7972-44A3-91D9-677BBE6965B8}">
      <dsp:nvSpPr>
        <dsp:cNvPr id="0" name=""/>
        <dsp:cNvSpPr/>
      </dsp:nvSpPr>
      <dsp:spPr>
        <a:xfrm>
          <a:off x="0" y="139202"/>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Parallel redo can help</a:t>
          </a:r>
        </a:p>
      </dsp:txBody>
      <dsp:txXfrm>
        <a:off x="0" y="139202"/>
        <a:ext cx="2190376" cy="1314225"/>
      </dsp:txXfrm>
    </dsp:sp>
    <dsp:sp modelId="{3F567382-DF82-401B-BD2B-3094BE6E1D3E}">
      <dsp:nvSpPr>
        <dsp:cNvPr id="0" name=""/>
        <dsp:cNvSpPr/>
      </dsp:nvSpPr>
      <dsp:spPr>
        <a:xfrm>
          <a:off x="0" y="1672465"/>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Undo dependent on oldest active transaction</a:t>
          </a:r>
        </a:p>
      </dsp:txBody>
      <dsp:txXfrm>
        <a:off x="0" y="1672465"/>
        <a:ext cx="2190376" cy="1314225"/>
      </dsp:txXfrm>
    </dsp:sp>
    <dsp:sp modelId="{4144D6A6-656B-4191-84EC-795DAAC0A419}">
      <dsp:nvSpPr>
        <dsp:cNvPr id="0" name=""/>
        <dsp:cNvSpPr/>
      </dsp:nvSpPr>
      <dsp:spPr>
        <a:xfrm>
          <a:off x="0" y="3205728"/>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“Long” recovery usually due to long undo</a:t>
          </a:r>
        </a:p>
      </dsp:txBody>
      <dsp:txXfrm>
        <a:off x="0" y="3205728"/>
        <a:ext cx="2190376" cy="13142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184BF-9D04-49B0-89F1-E7B252FF6E2B}">
      <dsp:nvSpPr>
        <dsp:cNvPr id="0" name=""/>
        <dsp:cNvSpPr/>
      </dsp:nvSpPr>
      <dsp:spPr>
        <a:xfrm>
          <a:off x="254744" y="763"/>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Persisted Version Store</a:t>
          </a:r>
        </a:p>
      </dsp:txBody>
      <dsp:txXfrm>
        <a:off x="254744" y="763"/>
        <a:ext cx="1851217" cy="1110730"/>
      </dsp:txXfrm>
    </dsp:sp>
    <dsp:sp modelId="{9ED8D298-C79D-4AF2-9347-1CD084771BD1}">
      <dsp:nvSpPr>
        <dsp:cNvPr id="0" name=""/>
        <dsp:cNvSpPr/>
      </dsp:nvSpPr>
      <dsp:spPr>
        <a:xfrm>
          <a:off x="254744" y="1296615"/>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Logical Revert</a:t>
          </a:r>
        </a:p>
      </dsp:txBody>
      <dsp:txXfrm>
        <a:off x="254744" y="1296615"/>
        <a:ext cx="1851217" cy="1110730"/>
      </dsp:txXfrm>
    </dsp:sp>
    <dsp:sp modelId="{B3AB1A72-1047-4A58-81A4-447D62BE6B7C}">
      <dsp:nvSpPr>
        <dsp:cNvPr id="0" name=""/>
        <dsp:cNvSpPr/>
      </dsp:nvSpPr>
      <dsp:spPr>
        <a:xfrm>
          <a:off x="254744" y="2592468"/>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sLog</a:t>
          </a:r>
        </a:p>
      </dsp:txBody>
      <dsp:txXfrm>
        <a:off x="254744" y="2592468"/>
        <a:ext cx="1851217" cy="1110730"/>
      </dsp:txXfrm>
    </dsp:sp>
    <dsp:sp modelId="{5B04727B-952E-4F49-BA24-4E9249308685}">
      <dsp:nvSpPr>
        <dsp:cNvPr id="0" name=""/>
        <dsp:cNvSpPr/>
      </dsp:nvSpPr>
      <dsp:spPr>
        <a:xfrm>
          <a:off x="254744" y="3888320"/>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Cleaner</a:t>
          </a:r>
        </a:p>
      </dsp:txBody>
      <dsp:txXfrm>
        <a:off x="254744" y="3888320"/>
        <a:ext cx="1851217" cy="11107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56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56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Use our free training at </a:t>
          </a:r>
          <a:r>
            <a:rPr lang="en-US" sz="3100" kern="1200" baseline="0" dirty="0">
              <a:hlinkClick xmlns:r="http://schemas.openxmlformats.org/officeDocument/2006/relationships" r:id="rId1"/>
            </a:rPr>
            <a:t>https://aka.ms/sqlworkshops</a:t>
          </a:r>
          <a:endParaRPr lang="en-US" sz="3100" kern="1200" dirty="0"/>
        </a:p>
      </dsp:txBody>
      <dsp:txXfrm>
        <a:off x="0" y="565"/>
        <a:ext cx="10643309" cy="925896"/>
      </dsp:txXfrm>
    </dsp:sp>
    <dsp:sp modelId="{DF1F2C67-B013-48B5-AC4C-0B7DD6C36E16}">
      <dsp:nvSpPr>
        <dsp:cNvPr id="0" name=""/>
        <dsp:cNvSpPr/>
      </dsp:nvSpPr>
      <dsp:spPr>
        <a:xfrm>
          <a:off x="0" y="92646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92646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Learn from videos and demos at </a:t>
          </a:r>
          <a:r>
            <a:rPr lang="en-US" sz="3100" kern="1200" baseline="0" dirty="0">
              <a:hlinkClick xmlns:r="http://schemas.openxmlformats.org/officeDocument/2006/relationships" r:id="rId2"/>
            </a:rPr>
            <a:t>https://aka.ms/sqlchannel</a:t>
          </a:r>
          <a:endParaRPr lang="en-US" sz="3100" kern="1200" dirty="0"/>
        </a:p>
      </dsp:txBody>
      <dsp:txXfrm>
        <a:off x="0" y="926462"/>
        <a:ext cx="10643309" cy="925896"/>
      </dsp:txXfrm>
    </dsp:sp>
    <dsp:sp modelId="{1E4A7E02-6822-4A87-A819-E82709079753}">
      <dsp:nvSpPr>
        <dsp:cNvPr id="0" name=""/>
        <dsp:cNvSpPr/>
      </dsp:nvSpPr>
      <dsp:spPr>
        <a:xfrm>
          <a:off x="0" y="1852359"/>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852359"/>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Download and try it at </a:t>
          </a:r>
          <a:r>
            <a:rPr lang="en-US" sz="3100" kern="1200" baseline="0" dirty="0">
              <a:hlinkClick xmlns:r="http://schemas.openxmlformats.org/officeDocument/2006/relationships" r:id="rId3"/>
            </a:rPr>
            <a:t>http://aka.ms/ss19</a:t>
          </a:r>
          <a:endParaRPr lang="en-US" sz="3100" kern="1200" dirty="0"/>
        </a:p>
      </dsp:txBody>
      <dsp:txXfrm>
        <a:off x="0" y="1852359"/>
        <a:ext cx="10643309" cy="925896"/>
      </dsp:txXfrm>
    </dsp:sp>
    <dsp:sp modelId="{E79B3A54-B8FE-41E0-9EF5-31035C61C622}">
      <dsp:nvSpPr>
        <dsp:cNvPr id="0" name=""/>
        <dsp:cNvSpPr/>
      </dsp:nvSpPr>
      <dsp:spPr>
        <a:xfrm>
          <a:off x="0" y="277825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277825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What’s new for SQL 2019 </a:t>
          </a:r>
          <a:r>
            <a:rPr lang="en-US" sz="3100" kern="1200" baseline="0" dirty="0">
              <a:hlinkClick xmlns:r="http://schemas.openxmlformats.org/officeDocument/2006/relationships" r:id="rId4"/>
            </a:rPr>
            <a:t>documentation</a:t>
          </a:r>
          <a:endParaRPr lang="en-US" sz="3100" kern="1200" dirty="0"/>
        </a:p>
      </dsp:txBody>
      <dsp:txXfrm>
        <a:off x="0" y="2778255"/>
        <a:ext cx="10643309" cy="925896"/>
      </dsp:txXfrm>
    </dsp:sp>
    <dsp:sp modelId="{E86B7DE6-FE12-4BB6-B496-846AEB2A349B}">
      <dsp:nvSpPr>
        <dsp:cNvPr id="0" name=""/>
        <dsp:cNvSpPr/>
      </dsp:nvSpPr>
      <dsp:spPr>
        <a:xfrm>
          <a:off x="0" y="370415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70415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Sign-up for the EAP program at </a:t>
          </a:r>
          <a:r>
            <a:rPr lang="en-US" sz="3100" kern="1200" baseline="0" dirty="0">
              <a:hlinkClick xmlns:r="http://schemas.openxmlformats.org/officeDocument/2006/relationships" r:id="rId5"/>
            </a:rPr>
            <a:t>https://aka.ms/eapsignup</a:t>
          </a:r>
          <a:endParaRPr lang="en-US" sz="3100" kern="1200" dirty="0"/>
        </a:p>
      </dsp:txBody>
      <dsp:txXfrm>
        <a:off x="0" y="3704152"/>
        <a:ext cx="10643309" cy="9258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8/20/2019 3:38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8/20/2019 3:37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microsoft/sqlworkshops/tree/master/ModernizeYourDatabases2019/ModernizeSQL2019/Module%208%20Activity%20-%20Data%20Virtualiza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8/20/2019 3:37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8/20/2019 3:37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64959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Polybase came in SQL 2016 but we now have expanded the number of data sources</a:t>
            </a:r>
          </a:p>
          <a:p>
            <a:r>
              <a:rPr lang="en-US" dirty="0"/>
              <a:t>For NoSQL, Relational, and Hadoop, all client software built-in. ODBC is “bring your own driver” but opens up the possibilities</a:t>
            </a:r>
          </a:p>
          <a:p>
            <a:r>
              <a:rPr lang="en-US" dirty="0"/>
              <a:t>Note as of CTP 2.5, Polybase for Linux only supports NoSQL and Relational databases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8/20/2019 3:37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 This diagram can be demonstrated with a demo video or using the github examples at </a:t>
            </a:r>
            <a:r>
              <a:rPr lang="en-US" dirty="0">
                <a:hlinkClick r:id="rId3"/>
              </a:rPr>
              <a:t>https://github.com/microsoft/sqlworkshops/tree/master/ModernizeYourDatabases2019/ModernizeSQL2019/Module%208%20Activity%20-%20Data%20Virtualization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8/20/2019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a:p>
            <a:endParaRPr lang="en-US" dirty="0"/>
          </a:p>
          <a:p>
            <a:r>
              <a:rPr lang="en-US" dirty="0"/>
              <a:t>Note: As of CTP 2.5, BDC does not support ODBC drivers for Polybase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8/20/2019 3:37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76313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Platform Abstraction Layer (“PAL”) is what enables</a:t>
            </a:r>
            <a:r>
              <a:rPr lang="en-US" baseline="0" dirty="0"/>
              <a:t> SQL Server to run on Linux and Docker. The PAL is used to consolidate OS/platform specific code to enable SQL Server code to become OS agnostic.</a:t>
            </a:r>
          </a:p>
          <a:p>
            <a:r>
              <a:rPr lang="en-US" baseline="0" dirty="0"/>
              <a:t>The SQL Server team set strict requirements to ensure that functionality, performance, and scale were not compromised when deployed to Linux.</a:t>
            </a:r>
          </a:p>
          <a:p>
            <a:r>
              <a:rPr lang="en-US" baseline="0" dirty="0"/>
              <a:t>Part of what makes this possible is the integration of certain parts of MSR’s project Drawbridge. </a:t>
            </a:r>
            <a:r>
              <a:rPr lang="en-US" dirty="0"/>
              <a:t>Drawbridge provided an abstraction between the underlying operating system and the application for the purposes of secure containers.</a:t>
            </a:r>
            <a:r>
              <a:rPr lang="en-US" baseline="0" dirty="0"/>
              <a:t> Drawbridge was combined with SQL Server OS, which provided memory management, thread scheduling, and IO services, to create SQLPAL.</a:t>
            </a:r>
          </a:p>
          <a:p>
            <a:endParaRPr lang="en-US" baseline="0" dirty="0"/>
          </a:p>
          <a:p>
            <a:r>
              <a:rPr lang="en-US" baseline="0" dirty="0"/>
              <a:t>In short, the creation of the PAL allows the same, time-proven core code base for SQL Server to run on new environments such as Docker and Linux – as opposed to porting the Windows code base into multiple operating environments. SQL Server 2017 is not a re-write or a port – it is the same performant, scalable product Microsoft customers have relied upon for years.</a:t>
            </a:r>
          </a:p>
          <a:p>
            <a:endParaRPr lang="en-GB" baseline="0" dirty="0"/>
          </a:p>
          <a:p>
            <a:r>
              <a:rPr lang="en-GB" i="1" baseline="0" dirty="0"/>
              <a:t>Speaker note: f</a:t>
            </a:r>
            <a:r>
              <a:rPr lang="en-US" i="1" baseline="0" dirty="0"/>
              <a:t>or more detail, see https://blogs.technet.microsoft.com/dataplatforminsider/2016/12/16/sql-server-on-linux-how-introduction/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A3D2AD-3896-4D5C-87D1-EE86FD4147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160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8/20/2019 3:37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8/20/2019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8/20/2019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8/20/2019 3:37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8/20/2019 3:37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dirty="0">
                <a:solidFill>
                  <a:schemeClr val="tx1"/>
                </a:solidFill>
                <a:effectLst/>
                <a:latin typeface="Segoe UI Light" pitchFamily="34" charset="0"/>
                <a:ea typeface="+mn-ea"/>
                <a:cs typeface="+mn-cs"/>
              </a:rPr>
              <a:t>Starting with SQL Server 2016, the SQL Server team has stopped deprecating compatibility levels purposefully. The Database Engine is also literally the same </a:t>
            </a:r>
            <a:r>
              <a:rPr lang="en-US" sz="882" b="0" i="0" u="none" strike="noStrike" kern="1200" dirty="0" err="1">
                <a:solidFill>
                  <a:schemeClr val="tx1"/>
                </a:solidFill>
                <a:effectLst/>
                <a:latin typeface="Segoe UI Light" pitchFamily="34" charset="0"/>
                <a:ea typeface="+mn-ea"/>
                <a:cs typeface="+mn-cs"/>
              </a:rPr>
              <a:t>accross</a:t>
            </a:r>
            <a:r>
              <a:rPr lang="en-US" sz="882" b="0" i="0" u="none" strike="noStrike" kern="1200" dirty="0">
                <a:solidFill>
                  <a:schemeClr val="tx1"/>
                </a:solidFill>
                <a:effectLst/>
                <a:latin typeface="Segoe UI Light" pitchFamily="34" charset="0"/>
                <a:ea typeface="+mn-ea"/>
                <a:cs typeface="+mn-cs"/>
              </a:rPr>
              <a:t> SQL Server and Azure SQL (including Managed Instance), so a database can be moved seamlessly and the same database code (T-SQL) works the same and undergoes the same optimization processes.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Therefore, an application that was certified for compatibility 100 (SQL 2008) can work with the same behavior that was set for that version, even when moved to Azure SQL or a modern version of SQL Server.</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This means: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•No more need to specifically certify for Azure or on-premises separately. Applications tested and certified on a given SQL Server version are also implicitly tested and certified on that SQL Server version native database compatibility level.</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•Reduced upgrade risks because during platform modernization, application and platform layer upgrade cycles can be separated for less disruption, and improved change management</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•Upgrading to a new version of SQL Server or Azure SQL can be done with no code changes by keeping the same compatibility level as the source</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New Databases are set to compatibility level mapping to the version of the Database Engine. When a database is upgraded from any earlier version of SQL Server, the database </a:t>
            </a:r>
            <a:r>
              <a:rPr lang="en-US" sz="882" b="1" i="0" u="none" strike="noStrike" kern="1200" dirty="0">
                <a:solidFill>
                  <a:schemeClr val="tx1"/>
                </a:solidFill>
                <a:effectLst/>
                <a:latin typeface="Segoe UI Light" pitchFamily="34" charset="0"/>
                <a:ea typeface="+mn-ea"/>
                <a:cs typeface="+mn-cs"/>
              </a:rPr>
              <a:t>retains its existing compatibility level </a:t>
            </a:r>
            <a:r>
              <a:rPr lang="en-US" sz="882" b="0" i="0" u="none" strike="noStrike" kern="1200" dirty="0">
                <a:solidFill>
                  <a:schemeClr val="tx1"/>
                </a:solidFill>
                <a:effectLst/>
                <a:latin typeface="Segoe UI Light" pitchFamily="34" charset="0"/>
                <a:ea typeface="+mn-ea"/>
                <a:cs typeface="+mn-cs"/>
              </a:rPr>
              <a:t>if it is at least minimum allowed for that instance of SQL Server or Azure SQL. </a:t>
            </a:r>
            <a:r>
              <a:rPr lang="en-US" sz="882" b="0" i="0" u="none" strike="noStrike" kern="1200">
                <a:solidFill>
                  <a:schemeClr val="tx1"/>
                </a:solidFill>
                <a:effectLst/>
                <a:latin typeface="Segoe UI Light" pitchFamily="34" charset="0"/>
                <a:ea typeface="+mn-ea"/>
                <a:cs typeface="+mn-cs"/>
              </a:rPr>
              <a:t>Upgrading a database with a compatibility level lower than the allowed level (for example from SQL 2005), sets the database to the lowest compatibility level allowed.</a:t>
            </a:r>
            <a:endParaRPr lang="en-US" sz="882" b="0" i="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8/20/2019 3:37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7909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8/20/2019 3:37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In-Memory databases</a:t>
            </a:r>
          </a:p>
          <a:p>
            <a:pPr marL="228600" indent="-228600">
              <a:buAutoNum type="arabicPeriod"/>
            </a:pPr>
            <a:r>
              <a:rPr lang="en-US" dirty="0"/>
              <a:t>Security enhancements with Always encrypted with enclaves</a:t>
            </a:r>
          </a:p>
          <a:p>
            <a:pPr marL="228600" indent="-228600">
              <a:buAutoNum type="arabicPeriod"/>
            </a:pPr>
            <a:r>
              <a:rPr lang="en-US" dirty="0"/>
              <a:t>New HA capabilities such enhancements for AGs, built-in HA support from k8s </a:t>
            </a:r>
            <a:r>
              <a:rPr lang="en-US"/>
              <a:t>and OpenShift, and </a:t>
            </a:r>
            <a:r>
              <a:rPr lang="en-US" dirty="0"/>
              <a:t>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8/20/2019 3:37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8/20/2019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86340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8/20/2019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8/20/2019 3:37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331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Manage certificates easier with SQL Configuration Manager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8/20/2019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67007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8/20/2019 3:37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99922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8/20/2019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92899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5765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 id="2147484849" r:id="rId13"/>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6.pn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microsoft.com/office/2007/relationships/hdphoto" Target="../media/hdphoto5.wdp"/><Relationship Id="rId3" Type="http://schemas.openxmlformats.org/officeDocument/2006/relationships/image" Target="../media/image13.png"/><Relationship Id="rId7" Type="http://schemas.microsoft.com/office/2007/relationships/hdphoto" Target="../media/hdphoto2.wdp"/><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4.png"/><Relationship Id="rId11" Type="http://schemas.microsoft.com/office/2007/relationships/hdphoto" Target="../media/hdphoto4.wdp"/><Relationship Id="rId5" Type="http://schemas.openxmlformats.org/officeDocument/2006/relationships/image" Target="../media/image17.png"/><Relationship Id="rId15" Type="http://schemas.openxmlformats.org/officeDocument/2006/relationships/image" Target="../media/image31.png"/><Relationship Id="rId10" Type="http://schemas.openxmlformats.org/officeDocument/2006/relationships/image" Target="../media/image29.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35.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hyperlink" Target="http://wi-wiki.de/doku.php?id=bigdata:hadoop" TargetMode="External"/><Relationship Id="rId5" Type="http://schemas.openxmlformats.org/officeDocument/2006/relationships/image" Target="../media/image33.png"/><Relationship Id="rId10" Type="http://schemas.openxmlformats.org/officeDocument/2006/relationships/image" Target="../media/image36.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hyperlink" Target="http://aka.ms/bobwardms" TargetMode="External"/><Relationship Id="rId7" Type="http://schemas.openxmlformats.org/officeDocument/2006/relationships/diagramLayout" Target="../diagrams/layout6.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Data" Target="../diagrams/data6.xml"/><Relationship Id="rId5" Type="http://schemas.openxmlformats.org/officeDocument/2006/relationships/hyperlink" Target="http://aka.ms/sqllinuxbook" TargetMode="External"/><Relationship Id="rId10" Type="http://schemas.microsoft.com/office/2007/relationships/diagramDrawing" Target="../diagrams/drawing6.xml"/><Relationship Id="rId4" Type="http://schemas.openxmlformats.org/officeDocument/2006/relationships/hyperlink" Target="http://aka.ms/bobsqldemos" TargetMode="External"/><Relationship Id="rId9" Type="http://schemas.openxmlformats.org/officeDocument/2006/relationships/diagramColors" Target="../diagrams/colors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8.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10.emf"/><Relationship Id="rId7" Type="http://schemas.microsoft.com/office/2007/relationships/hdphoto" Target="../media/hdphoto1.wdp"/><Relationship Id="rId12" Type="http://schemas.openxmlformats.org/officeDocument/2006/relationships/image" Target="../media/image16.png"/><Relationship Id="rId17" Type="http://schemas.openxmlformats.org/officeDocument/2006/relationships/image" Target="../media/image21.emf"/><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28.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9.svg"/><Relationship Id="rId10" Type="http://schemas.openxmlformats.org/officeDocument/2006/relationships/image" Target="../media/image6.png"/><Relationship Id="rId19" Type="http://schemas.openxmlformats.org/officeDocument/2006/relationships/image" Target="../media/image23.png"/><Relationship Id="rId4" Type="http://schemas.openxmlformats.org/officeDocument/2006/relationships/image" Target="../media/image11.png"/><Relationship Id="rId9" Type="http://schemas.microsoft.com/office/2007/relationships/hdphoto" Target="../media/hdphoto2.wdp"/><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hyperlink" Target="https://aka.ms/bobwardms"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diagramColors" Target="../diagrams/colors2.xml"/><Relationship Id="rId11" Type="http://schemas.openxmlformats.org/officeDocument/2006/relationships/image" Target="../media/image8.png"/><Relationship Id="rId5" Type="http://schemas.openxmlformats.org/officeDocument/2006/relationships/diagramQuickStyle" Target="../diagrams/quickStyle2.xml"/><Relationship Id="rId10" Type="http://schemas.openxmlformats.org/officeDocument/2006/relationships/image" Target="../media/image7.png"/><Relationship Id="rId4" Type="http://schemas.openxmlformats.org/officeDocument/2006/relationships/diagramLayout" Target="../diagrams/layout2.xml"/><Relationship Id="rId9" Type="http://schemas.openxmlformats.org/officeDocument/2006/relationships/hyperlink" Target="https://github.com/microsoft/sqlworkshops/tree/master/sql2019lab/slid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672002"/>
            <a:ext cx="10780486" cy="861774"/>
          </a:xfrm>
        </p:spPr>
        <p:txBody>
          <a:bodyPr/>
          <a:lstStyle/>
          <a:p>
            <a:r>
              <a:rPr lang="en-US" dirty="0"/>
              <a:t>SQL Server 2019: The Modern Data Platform</a:t>
            </a:r>
            <a:br>
              <a:rPr lang="en-US" b="1" dirty="0">
                <a:solidFill>
                  <a:schemeClr val="tx1"/>
                </a:solidFill>
              </a:rPr>
            </a:br>
            <a:r>
              <a:rPr lang="en-US" sz="2000" b="1" spc="0" dirty="0">
                <a:solidFill>
                  <a:schemeClr val="tx1"/>
                </a:solidFill>
              </a:rPr>
              <a:t>SQL Server Ground to Cloud Workshop</a:t>
            </a:r>
            <a:endParaRPr lang="en-US" sz="2000" spc="0" dirty="0">
              <a:solidFill>
                <a:schemeClr val="tx1"/>
              </a:solidFill>
            </a:endParaRP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CC7E-3464-43A0-9B77-A63D1077980B}"/>
              </a:ext>
            </a:extLst>
          </p:cNvPr>
          <p:cNvSpPr>
            <a:spLocks noGrp="1"/>
          </p:cNvSpPr>
          <p:nvPr>
            <p:ph type="title"/>
          </p:nvPr>
        </p:nvSpPr>
        <p:spPr>
          <a:xfrm>
            <a:off x="588263" y="353096"/>
            <a:ext cx="11018520" cy="553998"/>
          </a:xfrm>
        </p:spPr>
        <p:txBody>
          <a:bodyPr/>
          <a:lstStyle/>
          <a:p>
            <a:r>
              <a:rPr lang="en-US" dirty="0"/>
              <a:t>Data Classification and Auditing</a:t>
            </a:r>
          </a:p>
        </p:txBody>
      </p:sp>
      <p:pic>
        <p:nvPicPr>
          <p:cNvPr id="5" name="Picture 4">
            <a:extLst>
              <a:ext uri="{FF2B5EF4-FFF2-40B4-BE49-F238E27FC236}">
                <a16:creationId xmlns:a16="http://schemas.microsoft.com/office/drawing/2014/main" id="{ECEEF45B-ADF1-406C-B231-20FF9156F5A2}"/>
              </a:ext>
            </a:extLst>
          </p:cNvPr>
          <p:cNvPicPr>
            <a:picLocks noChangeAspect="1"/>
          </p:cNvPicPr>
          <p:nvPr/>
        </p:nvPicPr>
        <p:blipFill>
          <a:blip r:embed="rId3"/>
          <a:stretch>
            <a:fillRect/>
          </a:stretch>
        </p:blipFill>
        <p:spPr>
          <a:xfrm>
            <a:off x="588263" y="2860055"/>
            <a:ext cx="4375674" cy="2367878"/>
          </a:xfrm>
          <a:prstGeom prst="rect">
            <a:avLst/>
          </a:prstGeom>
        </p:spPr>
      </p:pic>
      <p:sp>
        <p:nvSpPr>
          <p:cNvPr id="6" name="TextBox 5">
            <a:extLst>
              <a:ext uri="{FF2B5EF4-FFF2-40B4-BE49-F238E27FC236}">
                <a16:creationId xmlns:a16="http://schemas.microsoft.com/office/drawing/2014/main" id="{A21289FC-8B65-482A-BDED-67EBEB96D433}"/>
              </a:ext>
            </a:extLst>
          </p:cNvPr>
          <p:cNvSpPr txBox="1"/>
          <p:nvPr/>
        </p:nvSpPr>
        <p:spPr>
          <a:xfrm>
            <a:off x="588263" y="2398390"/>
            <a:ext cx="186025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2017</a:t>
            </a:r>
          </a:p>
        </p:txBody>
      </p:sp>
      <p:sp>
        <p:nvSpPr>
          <p:cNvPr id="7" name="TextBox 6">
            <a:extLst>
              <a:ext uri="{FF2B5EF4-FFF2-40B4-BE49-F238E27FC236}">
                <a16:creationId xmlns:a16="http://schemas.microsoft.com/office/drawing/2014/main" id="{48BE313C-E370-460E-8929-9B419CB6C4E2}"/>
              </a:ext>
            </a:extLst>
          </p:cNvPr>
          <p:cNvSpPr txBox="1"/>
          <p:nvPr/>
        </p:nvSpPr>
        <p:spPr>
          <a:xfrm>
            <a:off x="6370498" y="2706167"/>
            <a:ext cx="471321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2019 and Azure SQL Database</a:t>
            </a:r>
          </a:p>
        </p:txBody>
      </p:sp>
      <p:sp>
        <p:nvSpPr>
          <p:cNvPr id="8" name="Rectangle 7">
            <a:extLst>
              <a:ext uri="{FF2B5EF4-FFF2-40B4-BE49-F238E27FC236}">
                <a16:creationId xmlns:a16="http://schemas.microsoft.com/office/drawing/2014/main" id="{6D7515E9-1671-44DD-9EB5-983BC81CD3AE}"/>
              </a:ext>
            </a:extLst>
          </p:cNvPr>
          <p:cNvSpPr/>
          <p:nvPr/>
        </p:nvSpPr>
        <p:spPr>
          <a:xfrm>
            <a:off x="6697145" y="3205715"/>
            <a:ext cx="4455459" cy="1178784"/>
          </a:xfrm>
          <a:prstGeom prst="rect">
            <a:avLst/>
          </a:prstGeom>
        </p:spPr>
        <p:txBody>
          <a:bodyPr wrap="square">
            <a:spAutoFit/>
          </a:bodyPr>
          <a:lstStyle/>
          <a:p>
            <a:r>
              <a:rPr lang="en-US" b="1" dirty="0"/>
              <a:t>ADD SENSITIVITY CLASSIFICATION </a:t>
            </a:r>
            <a:r>
              <a:rPr lang="en-US" dirty="0"/>
              <a:t>TO</a:t>
            </a:r>
          </a:p>
          <a:p>
            <a:r>
              <a:rPr lang="en-US" dirty="0"/>
              <a:t>    dbo.sales.price, dbo.sales.discount</a:t>
            </a:r>
          </a:p>
          <a:p>
            <a:r>
              <a:rPr lang="en-US" dirty="0"/>
              <a:t>    WITH ( LABEL='Highly Confidential', INFORMATION_TYPE='Financial' )</a:t>
            </a:r>
          </a:p>
        </p:txBody>
      </p:sp>
      <p:sp>
        <p:nvSpPr>
          <p:cNvPr id="9" name="TextBox 8">
            <a:extLst>
              <a:ext uri="{FF2B5EF4-FFF2-40B4-BE49-F238E27FC236}">
                <a16:creationId xmlns:a16="http://schemas.microsoft.com/office/drawing/2014/main" id="{2EA4C099-3C82-4188-9922-9A9FFBEC13C7}"/>
              </a:ext>
            </a:extLst>
          </p:cNvPr>
          <p:cNvSpPr txBox="1"/>
          <p:nvPr/>
        </p:nvSpPr>
        <p:spPr>
          <a:xfrm>
            <a:off x="7458908" y="4743023"/>
            <a:ext cx="2439514"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SQL Server Auditing</a:t>
            </a:r>
          </a:p>
        </p:txBody>
      </p:sp>
      <p:sp>
        <p:nvSpPr>
          <p:cNvPr id="10" name="Rectangle 9">
            <a:extLst>
              <a:ext uri="{FF2B5EF4-FFF2-40B4-BE49-F238E27FC236}">
                <a16:creationId xmlns:a16="http://schemas.microsoft.com/office/drawing/2014/main" id="{62062057-EF7F-40EB-9743-DBC1D532F57C}"/>
              </a:ext>
            </a:extLst>
          </p:cNvPr>
          <p:cNvSpPr/>
          <p:nvPr/>
        </p:nvSpPr>
        <p:spPr>
          <a:xfrm>
            <a:off x="6884292" y="5100312"/>
            <a:ext cx="3685624" cy="363946"/>
          </a:xfrm>
          <a:prstGeom prst="rect">
            <a:avLst/>
          </a:prstGeom>
        </p:spPr>
        <p:txBody>
          <a:bodyPr wrap="none">
            <a:spAutoFit/>
          </a:bodyPr>
          <a:lstStyle/>
          <a:p>
            <a:r>
              <a:rPr lang="en-US" dirty="0">
                <a:solidFill>
                  <a:srgbClr val="000000"/>
                </a:solidFill>
                <a:latin typeface="Consolas" panose="020B0609020204030204" pitchFamily="49" charset="0"/>
              </a:rPr>
              <a:t>data_sensitivity_information</a:t>
            </a:r>
            <a:endParaRPr lang="en-US" dirty="0"/>
          </a:p>
        </p:txBody>
      </p:sp>
      <p:sp>
        <p:nvSpPr>
          <p:cNvPr id="11" name="Rectangle 10">
            <a:extLst>
              <a:ext uri="{FF2B5EF4-FFF2-40B4-BE49-F238E27FC236}">
                <a16:creationId xmlns:a16="http://schemas.microsoft.com/office/drawing/2014/main" id="{2917E357-D616-4131-8A62-31992CE687BE}"/>
              </a:ext>
            </a:extLst>
          </p:cNvPr>
          <p:cNvSpPr/>
          <p:nvPr/>
        </p:nvSpPr>
        <p:spPr>
          <a:xfrm>
            <a:off x="6460634" y="5544512"/>
            <a:ext cx="4455459" cy="635559"/>
          </a:xfrm>
          <a:prstGeom prst="rect">
            <a:avLst/>
          </a:prstGeom>
        </p:spPr>
        <p:txBody>
          <a:bodyPr wrap="square">
            <a:spAutoFit/>
          </a:bodyPr>
          <a:lstStyle/>
          <a:p>
            <a:pPr algn="ctr"/>
            <a:r>
              <a:rPr lang="en-US" dirty="0"/>
              <a:t>Who, what, and when accessed my classified data?</a:t>
            </a:r>
          </a:p>
        </p:txBody>
      </p:sp>
      <p:cxnSp>
        <p:nvCxnSpPr>
          <p:cNvPr id="13" name="Straight Arrow Connector 12">
            <a:extLst>
              <a:ext uri="{FF2B5EF4-FFF2-40B4-BE49-F238E27FC236}">
                <a16:creationId xmlns:a16="http://schemas.microsoft.com/office/drawing/2014/main" id="{84B4C49E-F9BC-45E4-A5E9-A4C0E8EC776B}"/>
              </a:ext>
            </a:extLst>
          </p:cNvPr>
          <p:cNvCxnSpPr>
            <a:cxnSpLocks/>
          </p:cNvCxnSpPr>
          <p:nvPr/>
        </p:nvCxnSpPr>
        <p:spPr>
          <a:xfrm>
            <a:off x="5195459" y="3865203"/>
            <a:ext cx="1348776" cy="0"/>
          </a:xfrm>
          <a:prstGeom prst="straightConnector1">
            <a:avLst/>
          </a:prstGeom>
          <a:ln w="3810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1069F900-AD4D-4520-BF58-524280930516}"/>
              </a:ext>
            </a:extLst>
          </p:cNvPr>
          <p:cNvSpPr txBox="1">
            <a:spLocks/>
          </p:cNvSpPr>
          <p:nvPr/>
        </p:nvSpPr>
        <p:spPr>
          <a:xfrm>
            <a:off x="588263" y="1192426"/>
            <a:ext cx="11744742" cy="866904"/>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sz="2400" dirty="0"/>
              <a:t>I need to classify my data in SQL Server and audit access to the classified data</a:t>
            </a:r>
          </a:p>
        </p:txBody>
      </p:sp>
      <p:sp>
        <p:nvSpPr>
          <p:cNvPr id="17" name="TextBox 16">
            <a:extLst>
              <a:ext uri="{FF2B5EF4-FFF2-40B4-BE49-F238E27FC236}">
                <a16:creationId xmlns:a16="http://schemas.microsoft.com/office/drawing/2014/main" id="{3F9FA4B7-3AF2-429C-944D-A3145D988BF3}"/>
              </a:ext>
            </a:extLst>
          </p:cNvPr>
          <p:cNvSpPr txBox="1"/>
          <p:nvPr/>
        </p:nvSpPr>
        <p:spPr>
          <a:xfrm>
            <a:off x="5412991" y="3487330"/>
            <a:ext cx="91371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Planned</a:t>
            </a:r>
          </a:p>
        </p:txBody>
      </p:sp>
    </p:spTree>
    <p:extLst>
      <p:ext uri="{BB962C8B-B14F-4D97-AF65-F5344CB8AC3E}">
        <p14:creationId xmlns:p14="http://schemas.microsoft.com/office/powerpoint/2010/main" val="322813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2051844"/>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Enhancements</a:t>
            </a:r>
          </a:p>
          <a:p>
            <a:pPr marL="0" indent="0">
              <a:buNone/>
            </a:pPr>
            <a:endParaRPr lang="en-US" dirty="0">
              <a:latin typeface="+mn-lt"/>
            </a:endParaRPr>
          </a:p>
          <a:p>
            <a:pPr marL="0" indent="0">
              <a:spcBef>
                <a:spcPts val="1000"/>
              </a:spcBef>
              <a:buNone/>
            </a:pPr>
            <a:r>
              <a:rPr lang="en-US" b="1" dirty="0">
                <a:latin typeface="+mn-lt"/>
              </a:rPr>
              <a:t>Accelerated Database Recovery</a:t>
            </a:r>
          </a:p>
        </p:txBody>
      </p:sp>
      <p:pic>
        <p:nvPicPr>
          <p:cNvPr id="4" name="Picture 3" descr="A screenshot of a map&#10;&#10;Description automatically generated">
            <a:extLst>
              <a:ext uri="{FF2B5EF4-FFF2-40B4-BE49-F238E27FC236}">
                <a16:creationId xmlns:a16="http://schemas.microsoft.com/office/drawing/2014/main" id="{7D186A13-2A39-4F09-98C7-FC04DCCF7A20}"/>
              </a:ext>
            </a:extLst>
          </p:cNvPr>
          <p:cNvPicPr>
            <a:picLocks noChangeAspect="1"/>
          </p:cNvPicPr>
          <p:nvPr/>
        </p:nvPicPr>
        <p:blipFill>
          <a:blip r:embed="rId3"/>
          <a:stretch>
            <a:fillRect/>
          </a:stretch>
        </p:blipFill>
        <p:spPr>
          <a:xfrm>
            <a:off x="5329817" y="1565196"/>
            <a:ext cx="6427295" cy="3700272"/>
          </a:xfrm>
          <a:prstGeom prst="rect">
            <a:avLst/>
          </a:prstGeom>
        </p:spPr>
      </p:pic>
    </p:spTree>
    <p:extLst>
      <p:ext uri="{BB962C8B-B14F-4D97-AF65-F5344CB8AC3E}">
        <p14:creationId xmlns:p14="http://schemas.microsoft.com/office/powerpoint/2010/main" val="2849558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480687" y="154911"/>
            <a:ext cx="11018520" cy="553998"/>
          </a:xfrm>
        </p:spPr>
        <p:txBody>
          <a:bodyPr/>
          <a:lstStyle/>
          <a:p>
            <a:r>
              <a:rPr lang="en-US" dirty="0"/>
              <a:t>SQL Server Recovery and rollback</a:t>
            </a:r>
          </a:p>
        </p:txBody>
      </p:sp>
      <p:pic>
        <p:nvPicPr>
          <p:cNvPr id="3076" name="Picture 4" descr="current recovery process">
            <a:extLst>
              <a:ext uri="{FF2B5EF4-FFF2-40B4-BE49-F238E27FC236}">
                <a16:creationId xmlns:a16="http://schemas.microsoft.com/office/drawing/2014/main" id="{CE12F756-5C03-49B9-9178-D6DE3A31F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47" y="2786778"/>
            <a:ext cx="7297449" cy="38045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4C01E803-3DFF-47DD-9C0A-331EC4DCCC32}"/>
              </a:ext>
            </a:extLst>
          </p:cNvPr>
          <p:cNvGraphicFramePr/>
          <p:nvPr/>
        </p:nvGraphicFramePr>
        <p:xfrm>
          <a:off x="9563968" y="1489934"/>
          <a:ext cx="2190376" cy="4659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2">
            <a:extLst>
              <a:ext uri="{FF2B5EF4-FFF2-40B4-BE49-F238E27FC236}">
                <a16:creationId xmlns:a16="http://schemas.microsoft.com/office/drawing/2014/main" id="{73F37F6F-4A4F-4B1B-80D8-6B6562191821}"/>
              </a:ext>
            </a:extLst>
          </p:cNvPr>
          <p:cNvSpPr txBox="1">
            <a:spLocks/>
          </p:cNvSpPr>
          <p:nvPr/>
        </p:nvSpPr>
        <p:spPr>
          <a:xfrm>
            <a:off x="480687" y="955319"/>
            <a:ext cx="8403596" cy="15850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problem(s)</a:t>
            </a:r>
          </a:p>
          <a:p>
            <a:pPr marL="0" indent="0">
              <a:buFont typeface="Wingdings" panose="05000000000000000000" pitchFamily="2" charset="2"/>
              <a:buNone/>
            </a:pPr>
            <a:r>
              <a:rPr lang="en-US" sz="1800" dirty="0"/>
              <a:t>Long running transactions affect recovery time</a:t>
            </a:r>
          </a:p>
          <a:p>
            <a:pPr marL="0" indent="0">
              <a:buFont typeface="Wingdings" panose="05000000000000000000" pitchFamily="2" charset="2"/>
              <a:buNone/>
            </a:pPr>
            <a:r>
              <a:rPr lang="en-US" sz="1800" dirty="0"/>
              <a:t>Rollback can take a long time for long transaction</a:t>
            </a:r>
          </a:p>
          <a:p>
            <a:pPr marL="0" indent="0">
              <a:buFont typeface="Wingdings" panose="05000000000000000000" pitchFamily="2" charset="2"/>
              <a:buNone/>
            </a:pPr>
            <a:r>
              <a:rPr lang="en-US" sz="1800" dirty="0"/>
              <a:t>Log grows out of control due to old active transactions</a:t>
            </a:r>
          </a:p>
        </p:txBody>
      </p:sp>
    </p:spTree>
    <p:extLst>
      <p:ext uri="{BB962C8B-B14F-4D97-AF65-F5344CB8AC3E}">
        <p14:creationId xmlns:p14="http://schemas.microsoft.com/office/powerpoint/2010/main" val="4041737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586740" y="242048"/>
            <a:ext cx="11018520" cy="553998"/>
          </a:xfrm>
        </p:spPr>
        <p:txBody>
          <a:bodyPr/>
          <a:lstStyle/>
          <a:p>
            <a:r>
              <a:rPr lang="en-US" dirty="0"/>
              <a:t>Transactions accelerated</a:t>
            </a:r>
          </a:p>
        </p:txBody>
      </p:sp>
      <p:pic>
        <p:nvPicPr>
          <p:cNvPr id="5122" name="Picture 2" descr="ADR recovery process">
            <a:extLst>
              <a:ext uri="{FF2B5EF4-FFF2-40B4-BE49-F238E27FC236}">
                <a16:creationId xmlns:a16="http://schemas.microsoft.com/office/drawing/2014/main" id="{EC77D15C-D57A-4836-81D6-CDE03B49A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52" y="1215234"/>
            <a:ext cx="9100955" cy="52393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60D032D2-8571-4E52-A3AC-BBE604A7760B}"/>
              </a:ext>
            </a:extLst>
          </p:cNvPr>
          <p:cNvGraphicFramePr/>
          <p:nvPr/>
        </p:nvGraphicFramePr>
        <p:xfrm>
          <a:off x="9708776" y="1215234"/>
          <a:ext cx="2360706" cy="49998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05539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pic>
        <p:nvPicPr>
          <p:cNvPr id="10244" name="Picture 4">
            <a:extLst>
              <a:ext uri="{FF2B5EF4-FFF2-40B4-BE49-F238E27FC236}">
                <a16:creationId xmlns:a16="http://schemas.microsoft.com/office/drawing/2014/main" id="{607A8381-4EA2-4A8C-B04E-52D4A2C24C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3594476" y="5379693"/>
            <a:ext cx="970331" cy="2627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pic>
        <p:nvPicPr>
          <p:cNvPr id="10248" name="Picture 8">
            <a:extLst>
              <a:ext uri="{FF2B5EF4-FFF2-40B4-BE49-F238E27FC236}">
                <a16:creationId xmlns:a16="http://schemas.microsoft.com/office/drawing/2014/main" id="{BE063223-2DEC-4419-928B-A26A778274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7107" y="5840178"/>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pic>
        <p:nvPicPr>
          <p:cNvPr id="10254" name="Picture 14" descr="Image result for Oracle">
            <a:extLst>
              <a:ext uri="{FF2B5EF4-FFF2-40B4-BE49-F238E27FC236}">
                <a16:creationId xmlns:a16="http://schemas.microsoft.com/office/drawing/2014/main" id="{7E776A23-CB5D-43AB-BD7E-D28816128CE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5909" y="5845097"/>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Teradata logo">
            <a:extLst>
              <a:ext uri="{FF2B5EF4-FFF2-40B4-BE49-F238E27FC236}">
                <a16:creationId xmlns:a16="http://schemas.microsoft.com/office/drawing/2014/main" id="{F7454ECB-D11D-4B52-A948-A098293060E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t="20490" b="20490"/>
          <a:stretch/>
        </p:blipFill>
        <p:spPr bwMode="auto">
          <a:xfrm>
            <a:off x="6506535" y="5289944"/>
            <a:ext cx="994403" cy="33492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pic>
        <p:nvPicPr>
          <p:cNvPr id="10268" name="Picture 28" descr="Image result for Cloudera">
            <a:extLst>
              <a:ext uri="{FF2B5EF4-FFF2-40B4-BE49-F238E27FC236}">
                <a16:creationId xmlns:a16="http://schemas.microsoft.com/office/drawing/2014/main" id="{601582BB-27A9-49A4-B669-B2DF5AABB37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13231" y="5421570"/>
            <a:ext cx="983588" cy="238521"/>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a:extLst>
              <a:ext uri="{FF2B5EF4-FFF2-40B4-BE49-F238E27FC236}">
                <a16:creationId xmlns:a16="http://schemas.microsoft.com/office/drawing/2014/main" id="{DAD814D1-33C1-4FE0-B1CA-9FDCCA26443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0659038" y="5394264"/>
            <a:ext cx="904017" cy="31871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9C59346-4072-4AA3-9FEB-D6F3D2712964}"/>
              </a:ext>
            </a:extLst>
          </p:cNvPr>
          <p:cNvSpPr txBox="1"/>
          <p:nvPr/>
        </p:nvSpPr>
        <p:spPr>
          <a:xfrm>
            <a:off x="1822015" y="5540831"/>
            <a:ext cx="494046" cy="244682"/>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Excel</a:t>
            </a:r>
          </a:p>
        </p:txBody>
      </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59E2E-D1FC-4466-B475-718D6A576AB6}"/>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067173" y="5137327"/>
            <a:ext cx="486648" cy="484732"/>
          </a:xfrm>
          <a:prstGeom prst="rect">
            <a:avLst/>
          </a:prstGeom>
          <a:noFill/>
          <a:extLst>
            <a:ext uri="{909E8E84-426E-40DD-AFC4-6F175D3DCCD1}">
              <a14:hiddenFill xmlns:a14="http://schemas.microsoft.com/office/drawing/2010/main">
                <a:solidFill>
                  <a:srgbClr val="FFFFFF"/>
                </a:solidFill>
              </a14:hiddenFill>
            </a:ext>
          </a:extLst>
        </p:spPr>
      </p:pic>
      <p:sp>
        <p:nvSpPr>
          <p:cNvPr id="115" name="Freeform 96">
            <a:extLst>
              <a:ext uri="{FF2B5EF4-FFF2-40B4-BE49-F238E27FC236}">
                <a16:creationId xmlns:a16="http://schemas.microsoft.com/office/drawing/2014/main" id="{8A082CF6-5439-4FDE-9378-09FBE5F547DA}"/>
              </a:ext>
            </a:extLst>
          </p:cNvPr>
          <p:cNvSpPr>
            <a:spLocks noChangeAspect="1"/>
          </p:cNvSpPr>
          <p:nvPr/>
        </p:nvSpPr>
        <p:spPr bwMode="auto">
          <a:xfrm>
            <a:off x="1868107" y="5111235"/>
            <a:ext cx="401861" cy="401993"/>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18521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D</a:t>
            </a: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istributed compute engine integrated with SQL</a:t>
            </a:r>
            <a:r>
              <a:rPr kumimoji="0" lang="en-US" sz="1800" b="0" i="0" u="none" strike="noStrike" kern="1200" cap="none" spc="0" normalizeH="0" noProof="0" dirty="0">
                <a:ln>
                  <a:noFill/>
                </a:ln>
                <a:solidFill>
                  <a:srgbClr val="000000"/>
                </a:solidFill>
                <a:effectLst/>
                <a:uLnTx/>
                <a:uFillTx/>
                <a:latin typeface="Segoe UI"/>
                <a:ea typeface="+mn-ea"/>
                <a:cs typeface="Segoe UI Semilight" panose="020B0402040204020203" pitchFamily="34" charset="0"/>
              </a:rPr>
              <a:t> Server</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Query data where it lives using T-SQL</a:t>
            </a:r>
            <a:endParaRPr lang="en-US" sz="1800" dirty="0">
              <a:solidFill>
                <a:srgbClr val="000000"/>
              </a:solidFill>
            </a:endParaRPr>
          </a:p>
          <a:p>
            <a:pPr marL="285750" indent="-285750">
              <a:buFont typeface="Wingdings" panose="05000000000000000000" pitchFamily="2" charset="2"/>
              <a:buChar char="ü"/>
              <a:defRPr/>
            </a:pPr>
            <a:r>
              <a:rPr lang="en-US" sz="1800" dirty="0">
                <a:solidFill>
                  <a:srgbClr val="000000"/>
                </a:solidFill>
                <a:latin typeface="Segoe UI"/>
              </a:rPr>
              <a:t>Distributed, scalable query performance</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93" name="Freeform: Shape 92">
            <a:extLst>
              <a:ext uri="{FF2B5EF4-FFF2-40B4-BE49-F238E27FC236}">
                <a16:creationId xmlns:a16="http://schemas.microsoft.com/office/drawing/2014/main" id="{4B4520B5-0162-4EA5-96A5-8BC4B19B8F8B}"/>
              </a:ext>
            </a:extLst>
          </p:cNvPr>
          <p:cNvSpPr/>
          <p:nvPr/>
        </p:nvSpPr>
        <p:spPr bwMode="auto">
          <a:xfrm>
            <a:off x="4863128" y="5226791"/>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chemeClr val="accent1"/>
                </a:solidFill>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95763" y="5886359"/>
            <a:ext cx="62017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algn="ctr"/>
            <a:r>
              <a:rPr lang="en-US" sz="3200" dirty="0"/>
              <a:t>“It’s all about </a:t>
            </a:r>
          </a:p>
          <a:p>
            <a:pPr algn="ctr"/>
            <a:r>
              <a:rPr lang="en-US" sz="3200" dirty="0"/>
              <a:t>Data Virtualization”</a:t>
            </a:r>
          </a:p>
        </p:txBody>
      </p:sp>
    </p:spTree>
    <p:extLst>
      <p:ext uri="{BB962C8B-B14F-4D97-AF65-F5344CB8AC3E}">
        <p14:creationId xmlns:p14="http://schemas.microsoft.com/office/powerpoint/2010/main" val="9405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80" y="5748313"/>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227743"/>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5642-D94A-4BD7-90A7-19457D65F039}"/>
              </a:ext>
            </a:extLst>
          </p:cNvPr>
          <p:cNvSpPr>
            <a:spLocks noGrp="1"/>
          </p:cNvSpPr>
          <p:nvPr>
            <p:ph type="title"/>
          </p:nvPr>
        </p:nvSpPr>
        <p:spPr/>
        <p:txBody>
          <a:bodyPr/>
          <a:lstStyle/>
          <a:p>
            <a:r>
              <a:rPr lang="en-US" dirty="0"/>
              <a:t>How does an external table work?</a:t>
            </a:r>
          </a:p>
        </p:txBody>
      </p:sp>
      <p:pic>
        <p:nvPicPr>
          <p:cNvPr id="5" name="Picture 4" descr="A screenshot of a cell phone&#10;&#10;Description automatically generated">
            <a:extLst>
              <a:ext uri="{FF2B5EF4-FFF2-40B4-BE49-F238E27FC236}">
                <a16:creationId xmlns:a16="http://schemas.microsoft.com/office/drawing/2014/main" id="{7FDADE50-5CE3-4C94-A067-4637219ECD20}"/>
              </a:ext>
            </a:extLst>
          </p:cNvPr>
          <p:cNvPicPr>
            <a:picLocks noChangeAspect="1"/>
          </p:cNvPicPr>
          <p:nvPr/>
        </p:nvPicPr>
        <p:blipFill>
          <a:blip r:embed="rId2"/>
          <a:stretch>
            <a:fillRect/>
          </a:stretch>
        </p:blipFill>
        <p:spPr>
          <a:xfrm>
            <a:off x="2401823" y="1265766"/>
            <a:ext cx="6706261" cy="5372777"/>
          </a:xfrm>
          <a:prstGeom prst="rect">
            <a:avLst/>
          </a:prstGeom>
        </p:spPr>
      </p:pic>
    </p:spTree>
    <p:extLst>
      <p:ext uri="{BB962C8B-B14F-4D97-AF65-F5344CB8AC3E}">
        <p14:creationId xmlns:p14="http://schemas.microsoft.com/office/powerpoint/2010/main" val="19314302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Big Data Clusters in SQL Server 2019</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AA487CBE-C755-A248-8B16-09E36E5A07A5}"/>
              </a:ext>
            </a:extLst>
          </p:cNvPr>
          <p:cNvSpPr/>
          <p:nvPr/>
        </p:nvSpPr>
        <p:spPr>
          <a:xfrm>
            <a:off x="5111676" y="170372"/>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a:xfrm>
            <a:off x="343623" y="200637"/>
            <a:ext cx="4608577" cy="984885"/>
          </a:xfrm>
        </p:spPr>
        <p:txBody>
          <a:bodyPr/>
          <a:lstStyle/>
          <a:p>
            <a:r>
              <a:rPr lang="en-US" sz="3200" dirty="0"/>
              <a:t>SQL Server 2019 and Linux and Containers</a:t>
            </a: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421374" y="1475731"/>
            <a:ext cx="4299712" cy="4739759"/>
          </a:xfrm>
        </p:spPr>
        <p:txBody>
          <a:bodyPr/>
          <a:lstStyle/>
          <a:p>
            <a:pPr marL="0" indent="0">
              <a:spcBef>
                <a:spcPts val="1000"/>
              </a:spcBef>
              <a:buNone/>
            </a:pPr>
            <a:r>
              <a:rPr lang="en-US" sz="1600" b="1" dirty="0">
                <a:latin typeface="+mn-lt"/>
              </a:rPr>
              <a:t>New Features for Linux</a:t>
            </a:r>
          </a:p>
          <a:p>
            <a:pPr lvl="1">
              <a:spcBef>
                <a:spcPts val="1000"/>
              </a:spcBef>
            </a:pPr>
            <a:r>
              <a:rPr lang="en-US" sz="1600" dirty="0"/>
              <a:t>Replication </a:t>
            </a:r>
          </a:p>
          <a:p>
            <a:pPr lvl="1">
              <a:spcBef>
                <a:spcPts val="1000"/>
              </a:spcBef>
            </a:pPr>
            <a:r>
              <a:rPr lang="en-US" sz="1600" dirty="0"/>
              <a:t>Change Data Capture</a:t>
            </a:r>
          </a:p>
          <a:p>
            <a:pPr lvl="1">
              <a:spcBef>
                <a:spcPts val="1000"/>
              </a:spcBef>
            </a:pPr>
            <a:r>
              <a:rPr lang="en-US" sz="1600" dirty="0"/>
              <a:t>Distributed transactions </a:t>
            </a:r>
          </a:p>
          <a:p>
            <a:pPr lvl="1">
              <a:spcBef>
                <a:spcPts val="1000"/>
              </a:spcBef>
            </a:pPr>
            <a:r>
              <a:rPr lang="en-US" sz="1600" dirty="0"/>
              <a:t>Machine Learning</a:t>
            </a:r>
          </a:p>
          <a:p>
            <a:pPr lvl="1">
              <a:spcBef>
                <a:spcPts val="1000"/>
              </a:spcBef>
            </a:pPr>
            <a:r>
              <a:rPr lang="en-US" sz="1600" dirty="0" err="1"/>
              <a:t>Polybase</a:t>
            </a:r>
            <a:endParaRPr lang="en-US" sz="1600" dirty="0"/>
          </a:p>
          <a:p>
            <a:pPr lvl="1">
              <a:spcBef>
                <a:spcPts val="1000"/>
              </a:spcBef>
            </a:pPr>
            <a:r>
              <a:rPr lang="en-US" sz="1600" dirty="0"/>
              <a:t>Tempdb files auto-config</a:t>
            </a:r>
          </a:p>
          <a:p>
            <a:pPr marL="0" indent="0">
              <a:spcBef>
                <a:spcPts val="1000"/>
              </a:spcBef>
              <a:buNone/>
            </a:pPr>
            <a:endParaRPr lang="en-US" sz="1600" dirty="0">
              <a:latin typeface="+mn-lt"/>
            </a:endParaRPr>
          </a:p>
          <a:p>
            <a:pPr marL="0" indent="0">
              <a:spcBef>
                <a:spcPts val="1000"/>
              </a:spcBef>
              <a:buNone/>
            </a:pPr>
            <a:r>
              <a:rPr lang="en-US" sz="1600" dirty="0">
                <a:latin typeface="+mn-lt"/>
              </a:rPr>
              <a:t>The </a:t>
            </a:r>
            <a:r>
              <a:rPr lang="en-US" sz="1600" b="1" dirty="0">
                <a:latin typeface="+mn-lt"/>
              </a:rPr>
              <a:t>Microsoft Container Registry</a:t>
            </a:r>
          </a:p>
          <a:p>
            <a:pPr marL="0" indent="0">
              <a:spcBef>
                <a:spcPts val="1000"/>
              </a:spcBef>
              <a:buNone/>
            </a:pPr>
            <a:r>
              <a:rPr lang="en-US" sz="1600" dirty="0">
                <a:latin typeface="+mn-lt"/>
              </a:rPr>
              <a:t>	Red Hat Images</a:t>
            </a:r>
          </a:p>
          <a:p>
            <a:pPr marL="0" indent="0">
              <a:spcBef>
                <a:spcPts val="1000"/>
              </a:spcBef>
              <a:buNone/>
            </a:pPr>
            <a:endParaRPr lang="en-US" sz="1600" dirty="0">
              <a:latin typeface="+mn-lt"/>
            </a:endParaRPr>
          </a:p>
          <a:p>
            <a:pPr marL="0" indent="0">
              <a:spcBef>
                <a:spcPts val="1000"/>
              </a:spcBef>
              <a:buNone/>
            </a:pPr>
            <a:r>
              <a:rPr lang="en-US" sz="1600" b="1" dirty="0">
                <a:latin typeface="+mn-lt"/>
              </a:rPr>
              <a:t>SQL Server on Windows Containers</a:t>
            </a:r>
          </a:p>
          <a:p>
            <a:pPr marL="0" indent="0">
              <a:spcBef>
                <a:spcPts val="1000"/>
              </a:spcBef>
              <a:buNone/>
            </a:pPr>
            <a:r>
              <a:rPr lang="en-US" sz="1600" b="1" dirty="0">
                <a:latin typeface="+mn-lt"/>
              </a:rPr>
              <a:t>(Private Preview)</a:t>
            </a:r>
          </a:p>
        </p:txBody>
      </p:sp>
      <p:sp>
        <p:nvSpPr>
          <p:cNvPr id="64" name="Rectangle 63">
            <a:extLst>
              <a:ext uri="{FF2B5EF4-FFF2-40B4-BE49-F238E27FC236}">
                <a16:creationId xmlns:a16="http://schemas.microsoft.com/office/drawing/2014/main" id="{C58E743F-E45B-426B-BA84-01943BEE07EB}"/>
              </a:ext>
            </a:extLst>
          </p:cNvPr>
          <p:cNvSpPr/>
          <p:nvPr/>
        </p:nvSpPr>
        <p:spPr bwMode="auto">
          <a:xfrm>
            <a:off x="8768669" y="1223188"/>
            <a:ext cx="2589903" cy="4598832"/>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5" name="Rectangle 64">
            <a:extLst>
              <a:ext uri="{FF2B5EF4-FFF2-40B4-BE49-F238E27FC236}">
                <a16:creationId xmlns:a16="http://schemas.microsoft.com/office/drawing/2014/main" id="{48BEA6D1-3BC7-4813-8190-B6C07BBD0738}"/>
              </a:ext>
            </a:extLst>
          </p:cNvPr>
          <p:cNvSpPr/>
          <p:nvPr/>
        </p:nvSpPr>
        <p:spPr bwMode="auto">
          <a:xfrm>
            <a:off x="5802538" y="1223188"/>
            <a:ext cx="2589903"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6387496" y="1575157"/>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ndParaRPr>
          </a:p>
        </p:txBody>
      </p:sp>
      <p:sp>
        <p:nvSpPr>
          <p:cNvPr id="67" name="Rectangle 66">
            <a:extLst>
              <a:ext uri="{FF2B5EF4-FFF2-40B4-BE49-F238E27FC236}">
                <a16:creationId xmlns:a16="http://schemas.microsoft.com/office/drawing/2014/main" id="{AA919EA7-526D-40D1-B5A4-5604913EDB3A}"/>
              </a:ext>
            </a:extLst>
          </p:cNvPr>
          <p:cNvSpPr/>
          <p:nvPr/>
        </p:nvSpPr>
        <p:spPr bwMode="auto">
          <a:xfrm>
            <a:off x="5796943" y="3758734"/>
            <a:ext cx="2595498"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grpSp>
        <p:nvGrpSpPr>
          <p:cNvPr id="68" name="Group 67">
            <a:extLst>
              <a:ext uri="{FF2B5EF4-FFF2-40B4-BE49-F238E27FC236}">
                <a16:creationId xmlns:a16="http://schemas.microsoft.com/office/drawing/2014/main" id="{C97362A5-A286-477B-B851-777E9EC5D550}"/>
              </a:ext>
            </a:extLst>
          </p:cNvPr>
          <p:cNvGrpSpPr/>
          <p:nvPr/>
        </p:nvGrpSpPr>
        <p:grpSpPr>
          <a:xfrm>
            <a:off x="6561336" y="4062256"/>
            <a:ext cx="1259004" cy="796662"/>
            <a:chOff x="8505290" y="2547131"/>
            <a:chExt cx="2822872" cy="1786236"/>
          </a:xfrm>
          <a:solidFill>
            <a:srgbClr val="0078D7"/>
          </a:solidFill>
        </p:grpSpPr>
        <p:sp>
          <p:nvSpPr>
            <p:cNvPr id="69" name="Freeform: Shape 68">
              <a:extLst>
                <a:ext uri="{FF2B5EF4-FFF2-40B4-BE49-F238E27FC236}">
                  <a16:creationId xmlns:a16="http://schemas.microsoft.com/office/drawing/2014/main" id="{F7760629-A19C-453B-BE04-7CA5E83C2C95}"/>
                </a:ext>
              </a:extLst>
            </p:cNvPr>
            <p:cNvSpPr/>
            <p:nvPr/>
          </p:nvSpPr>
          <p:spPr bwMode="auto">
            <a:xfrm>
              <a:off x="9668506" y="2547131"/>
              <a:ext cx="262396" cy="262397"/>
            </a:xfrm>
            <a:custGeom>
              <a:avLst/>
              <a:gdLst>
                <a:gd name="connsiteX0" fmla="*/ 0 w 262396"/>
                <a:gd name="connsiteY0" fmla="*/ 0 h 262397"/>
                <a:gd name="connsiteX1" fmla="*/ 262396 w 262396"/>
                <a:gd name="connsiteY1" fmla="*/ 0 h 262397"/>
                <a:gd name="connsiteX2" fmla="*/ 262396 w 262396"/>
                <a:gd name="connsiteY2" fmla="*/ 262397 h 262397"/>
                <a:gd name="connsiteX3" fmla="*/ 0 w 262396"/>
                <a:gd name="connsiteY3" fmla="*/ 262397 h 262397"/>
                <a:gd name="connsiteX4" fmla="*/ 0 w 262396"/>
                <a:gd name="connsiteY4" fmla="*/ 0 h 26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7">
                  <a:moveTo>
                    <a:pt x="0" y="0"/>
                  </a:moveTo>
                  <a:lnTo>
                    <a:pt x="262396" y="0"/>
                  </a:lnTo>
                  <a:lnTo>
                    <a:pt x="262396" y="262397"/>
                  </a:lnTo>
                  <a:lnTo>
                    <a:pt x="0" y="262397"/>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Freeform: Shape 69">
              <a:extLst>
                <a:ext uri="{FF2B5EF4-FFF2-40B4-BE49-F238E27FC236}">
                  <a16:creationId xmlns:a16="http://schemas.microsoft.com/office/drawing/2014/main" id="{ACC2ABA4-F5EE-4817-A29F-66F83B3C8328}"/>
                </a:ext>
              </a:extLst>
            </p:cNvPr>
            <p:cNvSpPr/>
            <p:nvPr/>
          </p:nvSpPr>
          <p:spPr bwMode="auto">
            <a:xfrm>
              <a:off x="9071552"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1" name="Freeform: Shape 70">
              <a:extLst>
                <a:ext uri="{FF2B5EF4-FFF2-40B4-BE49-F238E27FC236}">
                  <a16:creationId xmlns:a16="http://schemas.microsoft.com/office/drawing/2014/main" id="{17B501C5-D9DF-4EFE-805A-18B8C7311620}"/>
                </a:ext>
              </a:extLst>
            </p:cNvPr>
            <p:cNvSpPr/>
            <p:nvPr/>
          </p:nvSpPr>
          <p:spPr bwMode="auto">
            <a:xfrm>
              <a:off x="9373308" y="2844269"/>
              <a:ext cx="262395" cy="262395"/>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2" name="Freeform: Shape 71">
              <a:extLst>
                <a:ext uri="{FF2B5EF4-FFF2-40B4-BE49-F238E27FC236}">
                  <a16:creationId xmlns:a16="http://schemas.microsoft.com/office/drawing/2014/main" id="{85682CDB-25D2-4E3D-81B2-942719D64106}"/>
                </a:ext>
              </a:extLst>
            </p:cNvPr>
            <p:cNvSpPr/>
            <p:nvPr/>
          </p:nvSpPr>
          <p:spPr bwMode="auto">
            <a:xfrm>
              <a:off x="9668506"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Freeform: Shape 72">
              <a:extLst>
                <a:ext uri="{FF2B5EF4-FFF2-40B4-BE49-F238E27FC236}">
                  <a16:creationId xmlns:a16="http://schemas.microsoft.com/office/drawing/2014/main" id="{F94694B0-B055-46A4-89E7-45770B752C02}"/>
                </a:ext>
              </a:extLst>
            </p:cNvPr>
            <p:cNvSpPr/>
            <p:nvPr/>
          </p:nvSpPr>
          <p:spPr bwMode="auto">
            <a:xfrm>
              <a:off x="8505290" y="2870508"/>
              <a:ext cx="2822872" cy="1462859"/>
            </a:xfrm>
            <a:custGeom>
              <a:avLst/>
              <a:gdLst>
                <a:gd name="connsiteX0" fmla="*/ 2280270 w 2822872"/>
                <a:gd name="connsiteY0" fmla="*/ 0 h 1462859"/>
                <a:gd name="connsiteX1" fmla="*/ 2450221 w 2822872"/>
                <a:gd name="connsiteY1" fmla="*/ 334263 h 1462859"/>
                <a:gd name="connsiteX2" fmla="*/ 2822872 w 2822872"/>
                <a:gd name="connsiteY2" fmla="*/ 337189 h 1462859"/>
                <a:gd name="connsiteX3" fmla="*/ 2397429 w 2822872"/>
                <a:gd name="connsiteY3" fmla="*/ 515950 h 1462859"/>
                <a:gd name="connsiteX4" fmla="*/ 918965 w 2822872"/>
                <a:gd name="connsiteY4" fmla="*/ 1462859 h 1462859"/>
                <a:gd name="connsiteX5" fmla="*/ 194554 w 2822872"/>
                <a:gd name="connsiteY5" fmla="*/ 1178479 h 1462859"/>
                <a:gd name="connsiteX6" fmla="*/ 194554 w 2822872"/>
                <a:gd name="connsiteY6" fmla="*/ 1175554 h 1462859"/>
                <a:gd name="connsiteX7" fmla="*/ 150231 w 2822872"/>
                <a:gd name="connsiteY7" fmla="*/ 1128596 h 1462859"/>
                <a:gd name="connsiteX8" fmla="*/ 106191 w 2822872"/>
                <a:gd name="connsiteY8" fmla="*/ 1061304 h 1462859"/>
                <a:gd name="connsiteX9" fmla="*/ 82759 w 2822872"/>
                <a:gd name="connsiteY9" fmla="*/ 1020198 h 1462859"/>
                <a:gd name="connsiteX10" fmla="*/ 3712 w 2822872"/>
                <a:gd name="connsiteY10" fmla="*/ 577537 h 1462859"/>
                <a:gd name="connsiteX11" fmla="*/ 1928227 w 2822872"/>
                <a:gd name="connsiteY11" fmla="*/ 577537 h 1462859"/>
                <a:gd name="connsiteX12" fmla="*/ 2315276 w 2822872"/>
                <a:gd name="connsiteY12" fmla="*/ 454364 h 1462859"/>
                <a:gd name="connsiteX13" fmla="*/ 2280270 w 2822872"/>
                <a:gd name="connsiteY13" fmla="*/ 0 h 1462859"/>
                <a:gd name="connsiteX14" fmla="*/ 808980 w 2822872"/>
                <a:gd name="connsiteY14" fmla="*/ 951187 h 1462859"/>
                <a:gd name="connsiteX15" fmla="*/ 736821 w 2822872"/>
                <a:gd name="connsiteY15" fmla="*/ 1020067 h 1462859"/>
                <a:gd name="connsiteX16" fmla="*/ 808980 w 2822872"/>
                <a:gd name="connsiteY16" fmla="*/ 1088947 h 1462859"/>
                <a:gd name="connsiteX17" fmla="*/ 881139 w 2822872"/>
                <a:gd name="connsiteY17" fmla="*/ 1020067 h 1462859"/>
                <a:gd name="connsiteX18" fmla="*/ 808980 w 2822872"/>
                <a:gd name="connsiteY18" fmla="*/ 951187 h 1462859"/>
                <a:gd name="connsiteX19" fmla="*/ 693397 w 2822872"/>
                <a:gd name="connsiteY19" fmla="*/ 1140062 h 1462859"/>
                <a:gd name="connsiteX20" fmla="*/ 477460 w 2822872"/>
                <a:gd name="connsiteY20" fmla="*/ 1171734 h 1462859"/>
                <a:gd name="connsiteX21" fmla="*/ 380025 w 2822872"/>
                <a:gd name="connsiteY21" fmla="*/ 1174374 h 1462859"/>
                <a:gd name="connsiteX22" fmla="*/ 253624 w 2822872"/>
                <a:gd name="connsiteY22" fmla="*/ 1171734 h 1462859"/>
                <a:gd name="connsiteX23" fmla="*/ 914600 w 2822872"/>
                <a:gd name="connsiteY23" fmla="*/ 1430392 h 1462859"/>
                <a:gd name="connsiteX24" fmla="*/ 988334 w 2822872"/>
                <a:gd name="connsiteY24" fmla="*/ 1430392 h 1462859"/>
                <a:gd name="connsiteX25" fmla="*/ 693397 w 2822872"/>
                <a:gd name="connsiteY25" fmla="*/ 1140062 h 146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22872" h="1462859">
                  <a:moveTo>
                    <a:pt x="2280270" y="0"/>
                  </a:moveTo>
                  <a:cubicBezTo>
                    <a:pt x="2353671" y="58660"/>
                    <a:pt x="2470830" y="181687"/>
                    <a:pt x="2450221" y="334263"/>
                  </a:cubicBezTo>
                  <a:cubicBezTo>
                    <a:pt x="2541125" y="290231"/>
                    <a:pt x="2699502" y="266825"/>
                    <a:pt x="2822872" y="337189"/>
                  </a:cubicBezTo>
                  <a:cubicBezTo>
                    <a:pt x="2746648" y="489619"/>
                    <a:pt x="2576414" y="533504"/>
                    <a:pt x="2397429" y="515950"/>
                  </a:cubicBezTo>
                  <a:cubicBezTo>
                    <a:pt x="2148148" y="1169702"/>
                    <a:pt x="1584655" y="1462859"/>
                    <a:pt x="918965" y="1462859"/>
                  </a:cubicBezTo>
                  <a:cubicBezTo>
                    <a:pt x="605035" y="1462859"/>
                    <a:pt x="352931" y="1357387"/>
                    <a:pt x="194554" y="1178479"/>
                  </a:cubicBezTo>
                  <a:lnTo>
                    <a:pt x="194554" y="1175554"/>
                  </a:lnTo>
                  <a:cubicBezTo>
                    <a:pt x="187214" y="1167215"/>
                    <a:pt x="157571" y="1136495"/>
                    <a:pt x="150231" y="1128596"/>
                  </a:cubicBezTo>
                  <a:cubicBezTo>
                    <a:pt x="135834" y="1105190"/>
                    <a:pt x="121153" y="1081784"/>
                    <a:pt x="106191" y="1061304"/>
                  </a:cubicBezTo>
                  <a:cubicBezTo>
                    <a:pt x="98286" y="1047553"/>
                    <a:pt x="90664" y="1033949"/>
                    <a:pt x="82759" y="1020198"/>
                  </a:cubicBezTo>
                  <a:cubicBezTo>
                    <a:pt x="18392" y="891174"/>
                    <a:pt x="-10968" y="741670"/>
                    <a:pt x="3712" y="577537"/>
                  </a:cubicBezTo>
                  <a:lnTo>
                    <a:pt x="1928227" y="577537"/>
                  </a:lnTo>
                  <a:cubicBezTo>
                    <a:pt x="2086604" y="577537"/>
                    <a:pt x="2241875" y="518876"/>
                    <a:pt x="2315276" y="454364"/>
                  </a:cubicBezTo>
                  <a:cubicBezTo>
                    <a:pt x="2183155" y="348892"/>
                    <a:pt x="2198117" y="96694"/>
                    <a:pt x="2280270" y="0"/>
                  </a:cubicBezTo>
                  <a:close/>
                  <a:moveTo>
                    <a:pt x="808980" y="951187"/>
                  </a:moveTo>
                  <a:cubicBezTo>
                    <a:pt x="769127" y="951187"/>
                    <a:pt x="736821" y="982025"/>
                    <a:pt x="736821" y="1020067"/>
                  </a:cubicBezTo>
                  <a:cubicBezTo>
                    <a:pt x="736821" y="1058108"/>
                    <a:pt x="769127" y="1088947"/>
                    <a:pt x="808980" y="1088947"/>
                  </a:cubicBezTo>
                  <a:cubicBezTo>
                    <a:pt x="848832" y="1088947"/>
                    <a:pt x="881139" y="1058108"/>
                    <a:pt x="881139" y="1020067"/>
                  </a:cubicBezTo>
                  <a:cubicBezTo>
                    <a:pt x="881139" y="982025"/>
                    <a:pt x="848832" y="951187"/>
                    <a:pt x="808980" y="951187"/>
                  </a:cubicBezTo>
                  <a:close/>
                  <a:moveTo>
                    <a:pt x="693397" y="1140062"/>
                  </a:moveTo>
                  <a:cubicBezTo>
                    <a:pt x="632829" y="1155898"/>
                    <a:pt x="561728" y="1166455"/>
                    <a:pt x="477460" y="1171734"/>
                  </a:cubicBezTo>
                  <a:cubicBezTo>
                    <a:pt x="448493" y="1174374"/>
                    <a:pt x="414260" y="1174374"/>
                    <a:pt x="380025" y="1174374"/>
                  </a:cubicBezTo>
                  <a:cubicBezTo>
                    <a:pt x="340525" y="1174374"/>
                    <a:pt x="298391" y="1174374"/>
                    <a:pt x="253624" y="1171734"/>
                  </a:cubicBezTo>
                  <a:cubicBezTo>
                    <a:pt x="401093" y="1316899"/>
                    <a:pt x="580162" y="1427752"/>
                    <a:pt x="914600" y="1430392"/>
                  </a:cubicBezTo>
                  <a:cubicBezTo>
                    <a:pt x="938300" y="1430392"/>
                    <a:pt x="964634" y="1430392"/>
                    <a:pt x="988334" y="1430392"/>
                  </a:cubicBezTo>
                  <a:cubicBezTo>
                    <a:pt x="827699" y="1353850"/>
                    <a:pt x="740797" y="1250915"/>
                    <a:pt x="693397" y="1140062"/>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Freeform: Shape 73">
              <a:extLst>
                <a:ext uri="{FF2B5EF4-FFF2-40B4-BE49-F238E27FC236}">
                  <a16:creationId xmlns:a16="http://schemas.microsoft.com/office/drawing/2014/main" id="{59C94D48-EBE4-440D-800F-A0AD25ABF358}"/>
                </a:ext>
              </a:extLst>
            </p:cNvPr>
            <p:cNvSpPr/>
            <p:nvPr/>
          </p:nvSpPr>
          <p:spPr bwMode="auto">
            <a:xfrm>
              <a:off x="876979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5" name="Freeform: Shape 74">
              <a:extLst>
                <a:ext uri="{FF2B5EF4-FFF2-40B4-BE49-F238E27FC236}">
                  <a16:creationId xmlns:a16="http://schemas.microsoft.com/office/drawing/2014/main" id="{77563848-471E-49F4-A4A9-A9EB8C01AA60}"/>
                </a:ext>
              </a:extLst>
            </p:cNvPr>
            <p:cNvSpPr/>
            <p:nvPr/>
          </p:nvSpPr>
          <p:spPr bwMode="auto">
            <a:xfrm>
              <a:off x="907155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Freeform: Shape 75">
              <a:extLst>
                <a:ext uri="{FF2B5EF4-FFF2-40B4-BE49-F238E27FC236}">
                  <a16:creationId xmlns:a16="http://schemas.microsoft.com/office/drawing/2014/main" id="{670A36E8-773C-4E45-BF70-FEA9C284B69C}"/>
                </a:ext>
              </a:extLst>
            </p:cNvPr>
            <p:cNvSpPr/>
            <p:nvPr/>
          </p:nvSpPr>
          <p:spPr bwMode="auto">
            <a:xfrm>
              <a:off x="9373308"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Freeform: Shape 76">
              <a:extLst>
                <a:ext uri="{FF2B5EF4-FFF2-40B4-BE49-F238E27FC236}">
                  <a16:creationId xmlns:a16="http://schemas.microsoft.com/office/drawing/2014/main" id="{8F11C51A-E5D4-4EB6-B4DA-BD08813257B4}"/>
                </a:ext>
              </a:extLst>
            </p:cNvPr>
            <p:cNvSpPr/>
            <p:nvPr/>
          </p:nvSpPr>
          <p:spPr bwMode="auto">
            <a:xfrm>
              <a:off x="966850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Freeform: Shape 77">
              <a:extLst>
                <a:ext uri="{FF2B5EF4-FFF2-40B4-BE49-F238E27FC236}">
                  <a16:creationId xmlns:a16="http://schemas.microsoft.com/office/drawing/2014/main" id="{B34F4FDA-4A5F-4DA3-BC50-AD3E4FBE97FB}"/>
                </a:ext>
              </a:extLst>
            </p:cNvPr>
            <p:cNvSpPr/>
            <p:nvPr/>
          </p:nvSpPr>
          <p:spPr bwMode="auto">
            <a:xfrm>
              <a:off x="997026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 name="Freeform: Shape 78">
              <a:extLst>
                <a:ext uri="{FF2B5EF4-FFF2-40B4-BE49-F238E27FC236}">
                  <a16:creationId xmlns:a16="http://schemas.microsoft.com/office/drawing/2014/main" id="{5830D6A0-BB28-4138-85ED-85FC36E9030A}"/>
                </a:ext>
              </a:extLst>
            </p:cNvPr>
            <p:cNvSpPr/>
            <p:nvPr/>
          </p:nvSpPr>
          <p:spPr bwMode="auto">
            <a:xfrm>
              <a:off x="9261792" y="3841372"/>
              <a:ext cx="104959" cy="98401"/>
            </a:xfrm>
            <a:custGeom>
              <a:avLst/>
              <a:gdLst>
                <a:gd name="connsiteX0" fmla="*/ 53979 w 104959"/>
                <a:gd name="connsiteY0" fmla="*/ 0 h 98401"/>
                <a:gd name="connsiteX1" fmla="*/ 71972 w 104959"/>
                <a:gd name="connsiteY1" fmla="*/ 2895 h 98401"/>
                <a:gd name="connsiteX2" fmla="*/ 62976 w 104959"/>
                <a:gd name="connsiteY2" fmla="*/ 20260 h 98401"/>
                <a:gd name="connsiteX3" fmla="*/ 83967 w 104959"/>
                <a:gd name="connsiteY3" fmla="*/ 40519 h 98401"/>
                <a:gd name="connsiteX4" fmla="*/ 101960 w 104959"/>
                <a:gd name="connsiteY4" fmla="*/ 28942 h 98401"/>
                <a:gd name="connsiteX5" fmla="*/ 104959 w 104959"/>
                <a:gd name="connsiteY5" fmla="*/ 49201 h 98401"/>
                <a:gd name="connsiteX6" fmla="*/ 53979 w 104959"/>
                <a:gd name="connsiteY6" fmla="*/ 98401 h 98401"/>
                <a:gd name="connsiteX7" fmla="*/ 0 w 104959"/>
                <a:gd name="connsiteY7" fmla="*/ 49201 h 98401"/>
                <a:gd name="connsiteX8" fmla="*/ 53979 w 104959"/>
                <a:gd name="connsiteY8" fmla="*/ 0 h 9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959" h="98401">
                  <a:moveTo>
                    <a:pt x="53979" y="0"/>
                  </a:moveTo>
                  <a:cubicBezTo>
                    <a:pt x="59977" y="0"/>
                    <a:pt x="65975" y="0"/>
                    <a:pt x="71972" y="2895"/>
                  </a:cubicBezTo>
                  <a:cubicBezTo>
                    <a:pt x="65975" y="5789"/>
                    <a:pt x="62976" y="11577"/>
                    <a:pt x="62976" y="20260"/>
                  </a:cubicBezTo>
                  <a:cubicBezTo>
                    <a:pt x="62976" y="31836"/>
                    <a:pt x="71972" y="40519"/>
                    <a:pt x="83967" y="40519"/>
                  </a:cubicBezTo>
                  <a:cubicBezTo>
                    <a:pt x="89965" y="40519"/>
                    <a:pt x="98961" y="37624"/>
                    <a:pt x="101960" y="28942"/>
                  </a:cubicBezTo>
                  <a:cubicBezTo>
                    <a:pt x="104959" y="34730"/>
                    <a:pt x="104959" y="43412"/>
                    <a:pt x="104959" y="49201"/>
                  </a:cubicBezTo>
                  <a:cubicBezTo>
                    <a:pt x="104959" y="78142"/>
                    <a:pt x="83967" y="98401"/>
                    <a:pt x="53979" y="98401"/>
                  </a:cubicBezTo>
                  <a:cubicBezTo>
                    <a:pt x="23991" y="98401"/>
                    <a:pt x="0" y="78142"/>
                    <a:pt x="0" y="49201"/>
                  </a:cubicBezTo>
                  <a:cubicBezTo>
                    <a:pt x="0" y="20260"/>
                    <a:pt x="23991" y="0"/>
                    <a:pt x="53979"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0" name="Group 79">
            <a:extLst>
              <a:ext uri="{FF2B5EF4-FFF2-40B4-BE49-F238E27FC236}">
                <a16:creationId xmlns:a16="http://schemas.microsoft.com/office/drawing/2014/main" id="{D14DAD96-9136-4B3A-9342-0D4AE8430674}"/>
              </a:ext>
            </a:extLst>
          </p:cNvPr>
          <p:cNvGrpSpPr/>
          <p:nvPr/>
        </p:nvGrpSpPr>
        <p:grpSpPr>
          <a:xfrm>
            <a:off x="9379211" y="3988216"/>
            <a:ext cx="1536701" cy="715962"/>
            <a:chOff x="4986337" y="5373688"/>
            <a:chExt cx="1536701" cy="715962"/>
          </a:xfrm>
          <a:solidFill>
            <a:srgbClr val="0078D7"/>
          </a:solidFill>
        </p:grpSpPr>
        <p:grpSp>
          <p:nvGrpSpPr>
            <p:cNvPr id="81" name="Group 80">
              <a:extLst>
                <a:ext uri="{FF2B5EF4-FFF2-40B4-BE49-F238E27FC236}">
                  <a16:creationId xmlns:a16="http://schemas.microsoft.com/office/drawing/2014/main" id="{68BE08B6-A62F-475C-8C10-6E51798F7FEF}"/>
                </a:ext>
              </a:extLst>
            </p:cNvPr>
            <p:cNvGrpSpPr/>
            <p:nvPr/>
          </p:nvGrpSpPr>
          <p:grpSpPr>
            <a:xfrm>
              <a:off x="5251450" y="5762625"/>
              <a:ext cx="1271588" cy="327025"/>
              <a:chOff x="5251450" y="5762625"/>
              <a:chExt cx="1271588" cy="327025"/>
            </a:xfrm>
            <a:grpFill/>
          </p:grpSpPr>
          <p:sp>
            <p:nvSpPr>
              <p:cNvPr id="85" name="Freeform 28">
                <a:extLst>
                  <a:ext uri="{FF2B5EF4-FFF2-40B4-BE49-F238E27FC236}">
                    <a16:creationId xmlns:a16="http://schemas.microsoft.com/office/drawing/2014/main" id="{28DEF712-A814-4F0B-BEF6-EE18CB95B1D5}"/>
                  </a:ext>
                </a:extLst>
              </p:cNvPr>
              <p:cNvSpPr>
                <a:spLocks noEditPoints="1"/>
              </p:cNvSpPr>
              <p:nvPr/>
            </p:nvSpPr>
            <p:spPr bwMode="auto">
              <a:xfrm>
                <a:off x="6475413" y="6034088"/>
                <a:ext cx="47625" cy="47625"/>
              </a:xfrm>
              <a:custGeom>
                <a:avLst/>
                <a:gdLst>
                  <a:gd name="T0" fmla="*/ 38 w 75"/>
                  <a:gd name="T1" fmla="*/ 0 h 75"/>
                  <a:gd name="T2" fmla="*/ 0 w 75"/>
                  <a:gd name="T3" fmla="*/ 38 h 75"/>
                  <a:gd name="T4" fmla="*/ 38 w 75"/>
                  <a:gd name="T5" fmla="*/ 75 h 75"/>
                  <a:gd name="T6" fmla="*/ 75 w 75"/>
                  <a:gd name="T7" fmla="*/ 37 h 75"/>
                  <a:gd name="T8" fmla="*/ 38 w 75"/>
                  <a:gd name="T9" fmla="*/ 0 h 75"/>
                  <a:gd name="T10" fmla="*/ 38 w 75"/>
                  <a:gd name="T11" fmla="*/ 67 h 75"/>
                  <a:gd name="T12" fmla="*/ 8 w 75"/>
                  <a:gd name="T13" fmla="*/ 38 h 75"/>
                  <a:gd name="T14" fmla="*/ 38 w 75"/>
                  <a:gd name="T15" fmla="*/ 8 h 75"/>
                  <a:gd name="T16" fmla="*/ 68 w 75"/>
                  <a:gd name="T17" fmla="*/ 37 h 75"/>
                  <a:gd name="T18" fmla="*/ 38 w 75"/>
                  <a:gd name="T19"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0"/>
                    </a:moveTo>
                    <a:cubicBezTo>
                      <a:pt x="17" y="0"/>
                      <a:pt x="0" y="17"/>
                      <a:pt x="0" y="38"/>
                    </a:cubicBezTo>
                    <a:cubicBezTo>
                      <a:pt x="0" y="58"/>
                      <a:pt x="17" y="75"/>
                      <a:pt x="38" y="75"/>
                    </a:cubicBezTo>
                    <a:cubicBezTo>
                      <a:pt x="59" y="75"/>
                      <a:pt x="75" y="58"/>
                      <a:pt x="75" y="37"/>
                    </a:cubicBezTo>
                    <a:cubicBezTo>
                      <a:pt x="75" y="17"/>
                      <a:pt x="59" y="0"/>
                      <a:pt x="38" y="0"/>
                    </a:cubicBezTo>
                    <a:close/>
                    <a:moveTo>
                      <a:pt x="38" y="67"/>
                    </a:moveTo>
                    <a:cubicBezTo>
                      <a:pt x="21" y="67"/>
                      <a:pt x="8" y="54"/>
                      <a:pt x="8" y="38"/>
                    </a:cubicBezTo>
                    <a:cubicBezTo>
                      <a:pt x="8" y="21"/>
                      <a:pt x="21" y="8"/>
                      <a:pt x="38" y="8"/>
                    </a:cubicBezTo>
                    <a:cubicBezTo>
                      <a:pt x="55" y="8"/>
                      <a:pt x="68" y="21"/>
                      <a:pt x="68" y="37"/>
                    </a:cubicBezTo>
                    <a:cubicBezTo>
                      <a:pt x="68" y="54"/>
                      <a:pt x="55" y="67"/>
                      <a:pt x="3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6" name="Freeform 29">
                <a:extLst>
                  <a:ext uri="{FF2B5EF4-FFF2-40B4-BE49-F238E27FC236}">
                    <a16:creationId xmlns:a16="http://schemas.microsoft.com/office/drawing/2014/main" id="{9EE86AEE-249E-4A53-9DAB-F8CF27611B69}"/>
                  </a:ext>
                </a:extLst>
              </p:cNvPr>
              <p:cNvSpPr>
                <a:spLocks/>
              </p:cNvSpPr>
              <p:nvPr/>
            </p:nvSpPr>
            <p:spPr bwMode="auto">
              <a:xfrm>
                <a:off x="5251450" y="5762625"/>
                <a:ext cx="290513" cy="319088"/>
              </a:xfrm>
              <a:custGeom>
                <a:avLst/>
                <a:gdLst>
                  <a:gd name="T0" fmla="*/ 324 w 452"/>
                  <a:gd name="T1" fmla="*/ 208 h 495"/>
                  <a:gd name="T2" fmla="*/ 154 w 452"/>
                  <a:gd name="T3" fmla="*/ 183 h 495"/>
                  <a:gd name="T4" fmla="*/ 110 w 452"/>
                  <a:gd name="T5" fmla="*/ 141 h 495"/>
                  <a:gd name="T6" fmla="*/ 147 w 452"/>
                  <a:gd name="T7" fmla="*/ 103 h 495"/>
                  <a:gd name="T8" fmla="*/ 424 w 452"/>
                  <a:gd name="T9" fmla="*/ 103 h 495"/>
                  <a:gd name="T10" fmla="*/ 424 w 452"/>
                  <a:gd name="T11" fmla="*/ 0 h 495"/>
                  <a:gd name="T12" fmla="*/ 148 w 452"/>
                  <a:gd name="T13" fmla="*/ 0 h 495"/>
                  <a:gd name="T14" fmla="*/ 0 w 452"/>
                  <a:gd name="T15" fmla="*/ 141 h 495"/>
                  <a:gd name="T16" fmla="*/ 128 w 452"/>
                  <a:gd name="T17" fmla="*/ 286 h 495"/>
                  <a:gd name="T18" fmla="*/ 298 w 452"/>
                  <a:gd name="T19" fmla="*/ 311 h 495"/>
                  <a:gd name="T20" fmla="*/ 343 w 452"/>
                  <a:gd name="T21" fmla="*/ 354 h 495"/>
                  <a:gd name="T22" fmla="*/ 305 w 452"/>
                  <a:gd name="T23" fmla="*/ 391 h 495"/>
                  <a:gd name="T24" fmla="*/ 103 w 452"/>
                  <a:gd name="T25" fmla="*/ 391 h 495"/>
                  <a:gd name="T26" fmla="*/ 103 w 452"/>
                  <a:gd name="T27" fmla="*/ 391 h 495"/>
                  <a:gd name="T28" fmla="*/ 19 w 452"/>
                  <a:gd name="T29" fmla="*/ 485 h 495"/>
                  <a:gd name="T30" fmla="*/ 19 w 452"/>
                  <a:gd name="T31" fmla="*/ 495 h 495"/>
                  <a:gd name="T32" fmla="*/ 305 w 452"/>
                  <a:gd name="T33" fmla="*/ 495 h 495"/>
                  <a:gd name="T34" fmla="*/ 452 w 452"/>
                  <a:gd name="T35" fmla="*/ 354 h 495"/>
                  <a:gd name="T36" fmla="*/ 324 w 452"/>
                  <a:gd name="T37"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95">
                    <a:moveTo>
                      <a:pt x="324" y="208"/>
                    </a:moveTo>
                    <a:cubicBezTo>
                      <a:pt x="323" y="208"/>
                      <a:pt x="156" y="184"/>
                      <a:pt x="154" y="183"/>
                    </a:cubicBezTo>
                    <a:cubicBezTo>
                      <a:pt x="125" y="179"/>
                      <a:pt x="110" y="164"/>
                      <a:pt x="110" y="141"/>
                    </a:cubicBezTo>
                    <a:cubicBezTo>
                      <a:pt x="110" y="117"/>
                      <a:pt x="130" y="103"/>
                      <a:pt x="147" y="103"/>
                    </a:cubicBezTo>
                    <a:cubicBezTo>
                      <a:pt x="424" y="103"/>
                      <a:pt x="424" y="103"/>
                      <a:pt x="424" y="103"/>
                    </a:cubicBezTo>
                    <a:cubicBezTo>
                      <a:pt x="424" y="0"/>
                      <a:pt x="424" y="0"/>
                      <a:pt x="424" y="0"/>
                    </a:cubicBezTo>
                    <a:cubicBezTo>
                      <a:pt x="424" y="0"/>
                      <a:pt x="151" y="0"/>
                      <a:pt x="148" y="0"/>
                    </a:cubicBezTo>
                    <a:cubicBezTo>
                      <a:pt x="60" y="0"/>
                      <a:pt x="0" y="66"/>
                      <a:pt x="0" y="141"/>
                    </a:cubicBezTo>
                    <a:cubicBezTo>
                      <a:pt x="0" y="205"/>
                      <a:pt x="39" y="272"/>
                      <a:pt x="128" y="286"/>
                    </a:cubicBezTo>
                    <a:cubicBezTo>
                      <a:pt x="129" y="286"/>
                      <a:pt x="297" y="311"/>
                      <a:pt x="298" y="311"/>
                    </a:cubicBezTo>
                    <a:cubicBezTo>
                      <a:pt x="328" y="316"/>
                      <a:pt x="343" y="330"/>
                      <a:pt x="343" y="354"/>
                    </a:cubicBezTo>
                    <a:cubicBezTo>
                      <a:pt x="343" y="378"/>
                      <a:pt x="322" y="391"/>
                      <a:pt x="305" y="391"/>
                    </a:cubicBezTo>
                    <a:cubicBezTo>
                      <a:pt x="103" y="391"/>
                      <a:pt x="103" y="391"/>
                      <a:pt x="103" y="391"/>
                    </a:cubicBezTo>
                    <a:cubicBezTo>
                      <a:pt x="103" y="391"/>
                      <a:pt x="103" y="391"/>
                      <a:pt x="103" y="391"/>
                    </a:cubicBezTo>
                    <a:cubicBezTo>
                      <a:pt x="62" y="393"/>
                      <a:pt x="19" y="424"/>
                      <a:pt x="19" y="485"/>
                    </a:cubicBezTo>
                    <a:cubicBezTo>
                      <a:pt x="19" y="488"/>
                      <a:pt x="19" y="491"/>
                      <a:pt x="19" y="495"/>
                    </a:cubicBezTo>
                    <a:cubicBezTo>
                      <a:pt x="19" y="495"/>
                      <a:pt x="303" y="495"/>
                      <a:pt x="305" y="495"/>
                    </a:cubicBezTo>
                    <a:cubicBezTo>
                      <a:pt x="392" y="495"/>
                      <a:pt x="452" y="428"/>
                      <a:pt x="452" y="354"/>
                    </a:cubicBezTo>
                    <a:cubicBezTo>
                      <a:pt x="452" y="289"/>
                      <a:pt x="413" y="222"/>
                      <a:pt x="32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7" name="Freeform 30">
                <a:extLst>
                  <a:ext uri="{FF2B5EF4-FFF2-40B4-BE49-F238E27FC236}">
                    <a16:creationId xmlns:a16="http://schemas.microsoft.com/office/drawing/2014/main" id="{8BDF952D-FABD-4013-8171-DAAB2341A69C}"/>
                  </a:ext>
                </a:extLst>
              </p:cNvPr>
              <p:cNvSpPr>
                <a:spLocks/>
              </p:cNvSpPr>
              <p:nvPr/>
            </p:nvSpPr>
            <p:spPr bwMode="auto">
              <a:xfrm>
                <a:off x="6170613" y="5762625"/>
                <a:ext cx="287338" cy="319088"/>
              </a:xfrm>
              <a:custGeom>
                <a:avLst/>
                <a:gdLst>
                  <a:gd name="T0" fmla="*/ 0 w 447"/>
                  <a:gd name="T1" fmla="*/ 141 h 495"/>
                  <a:gd name="T2" fmla="*/ 0 w 447"/>
                  <a:gd name="T3" fmla="*/ 354 h 495"/>
                  <a:gd name="T4" fmla="*/ 148 w 447"/>
                  <a:gd name="T5" fmla="*/ 495 h 495"/>
                  <a:gd name="T6" fmla="*/ 447 w 447"/>
                  <a:gd name="T7" fmla="*/ 495 h 495"/>
                  <a:gd name="T8" fmla="*/ 447 w 447"/>
                  <a:gd name="T9" fmla="*/ 485 h 495"/>
                  <a:gd name="T10" fmla="*/ 363 w 447"/>
                  <a:gd name="T11" fmla="*/ 391 h 495"/>
                  <a:gd name="T12" fmla="*/ 363 w 447"/>
                  <a:gd name="T13" fmla="*/ 391 h 495"/>
                  <a:gd name="T14" fmla="*/ 147 w 447"/>
                  <a:gd name="T15" fmla="*/ 391 h 495"/>
                  <a:gd name="T16" fmla="*/ 110 w 447"/>
                  <a:gd name="T17" fmla="*/ 354 h 495"/>
                  <a:gd name="T18" fmla="*/ 154 w 447"/>
                  <a:gd name="T19" fmla="*/ 311 h 495"/>
                  <a:gd name="T20" fmla="*/ 247 w 447"/>
                  <a:gd name="T21" fmla="*/ 311 h 495"/>
                  <a:gd name="T22" fmla="*/ 392 w 447"/>
                  <a:gd name="T23" fmla="*/ 203 h 495"/>
                  <a:gd name="T24" fmla="*/ 167 w 447"/>
                  <a:gd name="T25" fmla="*/ 203 h 495"/>
                  <a:gd name="T26" fmla="*/ 110 w 447"/>
                  <a:gd name="T27" fmla="*/ 235 h 495"/>
                  <a:gd name="T28" fmla="*/ 110 w 447"/>
                  <a:gd name="T29" fmla="*/ 141 h 495"/>
                  <a:gd name="T30" fmla="*/ 147 w 447"/>
                  <a:gd name="T31" fmla="*/ 103 h 495"/>
                  <a:gd name="T32" fmla="*/ 363 w 447"/>
                  <a:gd name="T33" fmla="*/ 103 h 495"/>
                  <a:gd name="T34" fmla="*/ 447 w 447"/>
                  <a:gd name="T35" fmla="*/ 9 h 495"/>
                  <a:gd name="T36" fmla="*/ 447 w 447"/>
                  <a:gd name="T37" fmla="*/ 0 h 495"/>
                  <a:gd name="T38" fmla="*/ 148 w 447"/>
                  <a:gd name="T39" fmla="*/ 0 h 495"/>
                  <a:gd name="T40" fmla="*/ 0 w 447"/>
                  <a:gd name="T41" fmla="*/ 14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 h="495">
                    <a:moveTo>
                      <a:pt x="0" y="141"/>
                    </a:moveTo>
                    <a:cubicBezTo>
                      <a:pt x="0" y="141"/>
                      <a:pt x="0" y="353"/>
                      <a:pt x="0" y="354"/>
                    </a:cubicBezTo>
                    <a:cubicBezTo>
                      <a:pt x="0" y="428"/>
                      <a:pt x="60" y="495"/>
                      <a:pt x="148" y="495"/>
                    </a:cubicBezTo>
                    <a:cubicBezTo>
                      <a:pt x="150" y="495"/>
                      <a:pt x="447" y="495"/>
                      <a:pt x="447" y="495"/>
                    </a:cubicBezTo>
                    <a:cubicBezTo>
                      <a:pt x="447" y="491"/>
                      <a:pt x="447" y="488"/>
                      <a:pt x="447" y="485"/>
                    </a:cubicBezTo>
                    <a:cubicBezTo>
                      <a:pt x="447" y="424"/>
                      <a:pt x="404" y="393"/>
                      <a:pt x="363" y="391"/>
                    </a:cubicBezTo>
                    <a:cubicBezTo>
                      <a:pt x="363" y="391"/>
                      <a:pt x="363" y="391"/>
                      <a:pt x="363" y="391"/>
                    </a:cubicBezTo>
                    <a:cubicBezTo>
                      <a:pt x="147" y="391"/>
                      <a:pt x="147" y="391"/>
                      <a:pt x="147" y="391"/>
                    </a:cubicBezTo>
                    <a:cubicBezTo>
                      <a:pt x="130" y="391"/>
                      <a:pt x="110" y="378"/>
                      <a:pt x="110" y="354"/>
                    </a:cubicBezTo>
                    <a:cubicBezTo>
                      <a:pt x="110" y="330"/>
                      <a:pt x="125" y="311"/>
                      <a:pt x="154" y="311"/>
                    </a:cubicBezTo>
                    <a:cubicBezTo>
                      <a:pt x="182" y="311"/>
                      <a:pt x="246" y="311"/>
                      <a:pt x="247" y="311"/>
                    </a:cubicBezTo>
                    <a:cubicBezTo>
                      <a:pt x="329" y="310"/>
                      <a:pt x="377" y="260"/>
                      <a:pt x="392" y="203"/>
                    </a:cubicBezTo>
                    <a:cubicBezTo>
                      <a:pt x="167" y="203"/>
                      <a:pt x="167" y="203"/>
                      <a:pt x="167" y="203"/>
                    </a:cubicBezTo>
                    <a:cubicBezTo>
                      <a:pt x="127" y="203"/>
                      <a:pt x="110" y="235"/>
                      <a:pt x="110" y="235"/>
                    </a:cubicBezTo>
                    <a:cubicBezTo>
                      <a:pt x="110" y="141"/>
                      <a:pt x="110" y="141"/>
                      <a:pt x="110" y="141"/>
                    </a:cubicBezTo>
                    <a:cubicBezTo>
                      <a:pt x="110" y="117"/>
                      <a:pt x="130" y="103"/>
                      <a:pt x="147" y="103"/>
                    </a:cubicBezTo>
                    <a:cubicBezTo>
                      <a:pt x="363" y="103"/>
                      <a:pt x="363" y="103"/>
                      <a:pt x="363" y="103"/>
                    </a:cubicBezTo>
                    <a:cubicBezTo>
                      <a:pt x="404" y="102"/>
                      <a:pt x="447" y="71"/>
                      <a:pt x="447" y="9"/>
                    </a:cubicBezTo>
                    <a:cubicBezTo>
                      <a:pt x="447" y="6"/>
                      <a:pt x="447" y="3"/>
                      <a:pt x="447" y="0"/>
                    </a:cubicBezTo>
                    <a:cubicBezTo>
                      <a:pt x="148" y="0"/>
                      <a:pt x="148" y="0"/>
                      <a:pt x="148" y="0"/>
                    </a:cubicBezTo>
                    <a:cubicBezTo>
                      <a:pt x="60" y="0"/>
                      <a:pt x="0" y="66"/>
                      <a:pt x="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8" name="Freeform 31">
                <a:extLst>
                  <a:ext uri="{FF2B5EF4-FFF2-40B4-BE49-F238E27FC236}">
                    <a16:creationId xmlns:a16="http://schemas.microsoft.com/office/drawing/2014/main" id="{7BA87A9B-6444-41F5-9563-0CFA82045D48}"/>
                  </a:ext>
                </a:extLst>
              </p:cNvPr>
              <p:cNvSpPr>
                <a:spLocks noEditPoints="1"/>
              </p:cNvSpPr>
              <p:nvPr/>
            </p:nvSpPr>
            <p:spPr bwMode="auto">
              <a:xfrm>
                <a:off x="6491288" y="6045200"/>
                <a:ext cx="19050" cy="23813"/>
              </a:xfrm>
              <a:custGeom>
                <a:avLst/>
                <a:gdLst>
                  <a:gd name="T0" fmla="*/ 30 w 31"/>
                  <a:gd name="T1" fmla="*/ 12 h 35"/>
                  <a:gd name="T2" fmla="*/ 16 w 31"/>
                  <a:gd name="T3" fmla="*/ 0 h 35"/>
                  <a:gd name="T4" fmla="*/ 0 w 31"/>
                  <a:gd name="T5" fmla="*/ 0 h 35"/>
                  <a:gd name="T6" fmla="*/ 0 w 31"/>
                  <a:gd name="T7" fmla="*/ 35 h 35"/>
                  <a:gd name="T8" fmla="*/ 8 w 31"/>
                  <a:gd name="T9" fmla="*/ 35 h 35"/>
                  <a:gd name="T10" fmla="*/ 8 w 31"/>
                  <a:gd name="T11" fmla="*/ 24 h 35"/>
                  <a:gd name="T12" fmla="*/ 14 w 31"/>
                  <a:gd name="T13" fmla="*/ 24 h 35"/>
                  <a:gd name="T14" fmla="*/ 22 w 31"/>
                  <a:gd name="T15" fmla="*/ 35 h 35"/>
                  <a:gd name="T16" fmla="*/ 31 w 31"/>
                  <a:gd name="T17" fmla="*/ 35 h 35"/>
                  <a:gd name="T18" fmla="*/ 22 w 31"/>
                  <a:gd name="T19" fmla="*/ 23 h 35"/>
                  <a:gd name="T20" fmla="*/ 30 w 31"/>
                  <a:gd name="T21" fmla="*/ 12 h 35"/>
                  <a:gd name="T22" fmla="*/ 16 w 31"/>
                  <a:gd name="T23" fmla="*/ 17 h 35"/>
                  <a:gd name="T24" fmla="*/ 8 w 31"/>
                  <a:gd name="T25" fmla="*/ 17 h 35"/>
                  <a:gd name="T26" fmla="*/ 8 w 31"/>
                  <a:gd name="T27" fmla="*/ 7 h 35"/>
                  <a:gd name="T28" fmla="*/ 16 w 31"/>
                  <a:gd name="T29" fmla="*/ 7 h 35"/>
                  <a:gd name="T30" fmla="*/ 22 w 31"/>
                  <a:gd name="T31" fmla="*/ 12 h 35"/>
                  <a:gd name="T32" fmla="*/ 16 w 31"/>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30" y="12"/>
                    </a:moveTo>
                    <a:cubicBezTo>
                      <a:pt x="30" y="4"/>
                      <a:pt x="24" y="0"/>
                      <a:pt x="16" y="0"/>
                    </a:cubicBezTo>
                    <a:cubicBezTo>
                      <a:pt x="0" y="0"/>
                      <a:pt x="0" y="0"/>
                      <a:pt x="0" y="0"/>
                    </a:cubicBezTo>
                    <a:cubicBezTo>
                      <a:pt x="0" y="35"/>
                      <a:pt x="0" y="35"/>
                      <a:pt x="0" y="35"/>
                    </a:cubicBezTo>
                    <a:cubicBezTo>
                      <a:pt x="8" y="35"/>
                      <a:pt x="8" y="35"/>
                      <a:pt x="8" y="35"/>
                    </a:cubicBezTo>
                    <a:cubicBezTo>
                      <a:pt x="8" y="24"/>
                      <a:pt x="8" y="24"/>
                      <a:pt x="8" y="24"/>
                    </a:cubicBezTo>
                    <a:cubicBezTo>
                      <a:pt x="14" y="24"/>
                      <a:pt x="14" y="24"/>
                      <a:pt x="14" y="24"/>
                    </a:cubicBezTo>
                    <a:cubicBezTo>
                      <a:pt x="22" y="35"/>
                      <a:pt x="22" y="35"/>
                      <a:pt x="22" y="35"/>
                    </a:cubicBezTo>
                    <a:cubicBezTo>
                      <a:pt x="31" y="35"/>
                      <a:pt x="31" y="35"/>
                      <a:pt x="31" y="35"/>
                    </a:cubicBezTo>
                    <a:cubicBezTo>
                      <a:pt x="22" y="23"/>
                      <a:pt x="22" y="23"/>
                      <a:pt x="22" y="23"/>
                    </a:cubicBezTo>
                    <a:cubicBezTo>
                      <a:pt x="27" y="21"/>
                      <a:pt x="30" y="17"/>
                      <a:pt x="30" y="12"/>
                    </a:cubicBezTo>
                    <a:close/>
                    <a:moveTo>
                      <a:pt x="16" y="17"/>
                    </a:moveTo>
                    <a:cubicBezTo>
                      <a:pt x="8" y="17"/>
                      <a:pt x="8" y="17"/>
                      <a:pt x="8" y="17"/>
                    </a:cubicBezTo>
                    <a:cubicBezTo>
                      <a:pt x="8" y="7"/>
                      <a:pt x="8" y="7"/>
                      <a:pt x="8" y="7"/>
                    </a:cubicBezTo>
                    <a:cubicBezTo>
                      <a:pt x="16" y="7"/>
                      <a:pt x="16" y="7"/>
                      <a:pt x="16" y="7"/>
                    </a:cubicBezTo>
                    <a:cubicBezTo>
                      <a:pt x="19" y="7"/>
                      <a:pt x="22" y="9"/>
                      <a:pt x="22" y="12"/>
                    </a:cubicBezTo>
                    <a:cubicBezTo>
                      <a:pt x="22" y="15"/>
                      <a:pt x="20" y="17"/>
                      <a:pt x="1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9" name="Freeform 32">
                <a:extLst>
                  <a:ext uri="{FF2B5EF4-FFF2-40B4-BE49-F238E27FC236}">
                    <a16:creationId xmlns:a16="http://schemas.microsoft.com/office/drawing/2014/main" id="{07D4E142-A350-4E18-8397-BB0EF278CACF}"/>
                  </a:ext>
                </a:extLst>
              </p:cNvPr>
              <p:cNvSpPr>
                <a:spLocks/>
              </p:cNvSpPr>
              <p:nvPr/>
            </p:nvSpPr>
            <p:spPr bwMode="auto">
              <a:xfrm>
                <a:off x="5861050" y="5762625"/>
                <a:ext cx="290513" cy="319088"/>
              </a:xfrm>
              <a:custGeom>
                <a:avLst/>
                <a:gdLst>
                  <a:gd name="T0" fmla="*/ 325 w 453"/>
                  <a:gd name="T1" fmla="*/ 208 h 495"/>
                  <a:gd name="T2" fmla="*/ 154 w 453"/>
                  <a:gd name="T3" fmla="*/ 183 h 495"/>
                  <a:gd name="T4" fmla="*/ 110 w 453"/>
                  <a:gd name="T5" fmla="*/ 141 h 495"/>
                  <a:gd name="T6" fmla="*/ 148 w 453"/>
                  <a:gd name="T7" fmla="*/ 103 h 495"/>
                  <a:gd name="T8" fmla="*/ 424 w 453"/>
                  <a:gd name="T9" fmla="*/ 103 h 495"/>
                  <a:gd name="T10" fmla="*/ 424 w 453"/>
                  <a:gd name="T11" fmla="*/ 0 h 495"/>
                  <a:gd name="T12" fmla="*/ 148 w 453"/>
                  <a:gd name="T13" fmla="*/ 0 h 495"/>
                  <a:gd name="T14" fmla="*/ 0 w 453"/>
                  <a:gd name="T15" fmla="*/ 141 h 495"/>
                  <a:gd name="T16" fmla="*/ 128 w 453"/>
                  <a:gd name="T17" fmla="*/ 286 h 495"/>
                  <a:gd name="T18" fmla="*/ 299 w 453"/>
                  <a:gd name="T19" fmla="*/ 311 h 495"/>
                  <a:gd name="T20" fmla="*/ 343 w 453"/>
                  <a:gd name="T21" fmla="*/ 354 h 495"/>
                  <a:gd name="T22" fmla="*/ 305 w 453"/>
                  <a:gd name="T23" fmla="*/ 391 h 495"/>
                  <a:gd name="T24" fmla="*/ 29 w 453"/>
                  <a:gd name="T25" fmla="*/ 391 h 495"/>
                  <a:gd name="T26" fmla="*/ 29 w 453"/>
                  <a:gd name="T27" fmla="*/ 495 h 495"/>
                  <a:gd name="T28" fmla="*/ 305 w 453"/>
                  <a:gd name="T29" fmla="*/ 495 h 495"/>
                  <a:gd name="T30" fmla="*/ 453 w 453"/>
                  <a:gd name="T31" fmla="*/ 354 h 495"/>
                  <a:gd name="T32" fmla="*/ 325 w 453"/>
                  <a:gd name="T33"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3" h="495">
                    <a:moveTo>
                      <a:pt x="325" y="208"/>
                    </a:moveTo>
                    <a:cubicBezTo>
                      <a:pt x="323" y="208"/>
                      <a:pt x="156" y="184"/>
                      <a:pt x="154" y="183"/>
                    </a:cubicBezTo>
                    <a:cubicBezTo>
                      <a:pt x="125" y="179"/>
                      <a:pt x="110" y="164"/>
                      <a:pt x="110" y="141"/>
                    </a:cubicBezTo>
                    <a:cubicBezTo>
                      <a:pt x="110" y="117"/>
                      <a:pt x="131" y="103"/>
                      <a:pt x="148" y="103"/>
                    </a:cubicBezTo>
                    <a:cubicBezTo>
                      <a:pt x="424" y="103"/>
                      <a:pt x="424" y="103"/>
                      <a:pt x="424" y="103"/>
                    </a:cubicBezTo>
                    <a:cubicBezTo>
                      <a:pt x="424" y="0"/>
                      <a:pt x="424" y="0"/>
                      <a:pt x="424" y="0"/>
                    </a:cubicBezTo>
                    <a:cubicBezTo>
                      <a:pt x="424" y="0"/>
                      <a:pt x="151" y="0"/>
                      <a:pt x="148" y="0"/>
                    </a:cubicBezTo>
                    <a:cubicBezTo>
                      <a:pt x="61" y="0"/>
                      <a:pt x="0" y="66"/>
                      <a:pt x="0" y="141"/>
                    </a:cubicBezTo>
                    <a:cubicBezTo>
                      <a:pt x="0" y="205"/>
                      <a:pt x="39" y="272"/>
                      <a:pt x="128" y="286"/>
                    </a:cubicBezTo>
                    <a:cubicBezTo>
                      <a:pt x="130" y="286"/>
                      <a:pt x="297" y="311"/>
                      <a:pt x="299" y="311"/>
                    </a:cubicBezTo>
                    <a:cubicBezTo>
                      <a:pt x="328" y="316"/>
                      <a:pt x="343" y="330"/>
                      <a:pt x="343" y="354"/>
                    </a:cubicBezTo>
                    <a:cubicBezTo>
                      <a:pt x="343" y="378"/>
                      <a:pt x="322" y="391"/>
                      <a:pt x="305" y="391"/>
                    </a:cubicBezTo>
                    <a:cubicBezTo>
                      <a:pt x="29" y="391"/>
                      <a:pt x="29" y="391"/>
                      <a:pt x="29" y="391"/>
                    </a:cubicBezTo>
                    <a:cubicBezTo>
                      <a:pt x="29" y="495"/>
                      <a:pt x="29" y="495"/>
                      <a:pt x="29" y="495"/>
                    </a:cubicBezTo>
                    <a:cubicBezTo>
                      <a:pt x="29" y="495"/>
                      <a:pt x="302" y="495"/>
                      <a:pt x="305" y="495"/>
                    </a:cubicBezTo>
                    <a:cubicBezTo>
                      <a:pt x="392" y="495"/>
                      <a:pt x="453" y="428"/>
                      <a:pt x="453" y="354"/>
                    </a:cubicBezTo>
                    <a:cubicBezTo>
                      <a:pt x="453" y="289"/>
                      <a:pt x="414" y="222"/>
                      <a:pt x="32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0" name="Freeform 33">
                <a:extLst>
                  <a:ext uri="{FF2B5EF4-FFF2-40B4-BE49-F238E27FC236}">
                    <a16:creationId xmlns:a16="http://schemas.microsoft.com/office/drawing/2014/main" id="{5B72474B-F9DE-400F-8AF8-24AE533573B4}"/>
                  </a:ext>
                </a:extLst>
              </p:cNvPr>
              <p:cNvSpPr>
                <a:spLocks/>
              </p:cNvSpPr>
              <p:nvPr/>
            </p:nvSpPr>
            <p:spPr bwMode="auto">
              <a:xfrm>
                <a:off x="5559425" y="5762625"/>
                <a:ext cx="280988" cy="327025"/>
              </a:xfrm>
              <a:custGeom>
                <a:avLst/>
                <a:gdLst>
                  <a:gd name="T0" fmla="*/ 330 w 437"/>
                  <a:gd name="T1" fmla="*/ 294 h 506"/>
                  <a:gd name="T2" fmla="*/ 219 w 437"/>
                  <a:gd name="T3" fmla="*/ 405 h 506"/>
                  <a:gd name="T4" fmla="*/ 107 w 437"/>
                  <a:gd name="T5" fmla="*/ 294 h 506"/>
                  <a:gd name="T6" fmla="*/ 107 w 437"/>
                  <a:gd name="T7" fmla="*/ 0 h 506"/>
                  <a:gd name="T8" fmla="*/ 0 w 437"/>
                  <a:gd name="T9" fmla="*/ 0 h 506"/>
                  <a:gd name="T10" fmla="*/ 0 w 437"/>
                  <a:gd name="T11" fmla="*/ 288 h 506"/>
                  <a:gd name="T12" fmla="*/ 219 w 437"/>
                  <a:gd name="T13" fmla="*/ 506 h 506"/>
                  <a:gd name="T14" fmla="*/ 437 w 437"/>
                  <a:gd name="T15" fmla="*/ 288 h 506"/>
                  <a:gd name="T16" fmla="*/ 437 w 437"/>
                  <a:gd name="T17" fmla="*/ 0 h 506"/>
                  <a:gd name="T18" fmla="*/ 330 w 437"/>
                  <a:gd name="T19" fmla="*/ 0 h 506"/>
                  <a:gd name="T20" fmla="*/ 330 w 437"/>
                  <a:gd name="T21" fmla="*/ 294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506">
                    <a:moveTo>
                      <a:pt x="330" y="294"/>
                    </a:moveTo>
                    <a:cubicBezTo>
                      <a:pt x="330" y="355"/>
                      <a:pt x="280" y="405"/>
                      <a:pt x="219" y="405"/>
                    </a:cubicBezTo>
                    <a:cubicBezTo>
                      <a:pt x="157" y="405"/>
                      <a:pt x="107" y="355"/>
                      <a:pt x="107" y="294"/>
                    </a:cubicBezTo>
                    <a:cubicBezTo>
                      <a:pt x="107" y="0"/>
                      <a:pt x="107" y="0"/>
                      <a:pt x="107" y="0"/>
                    </a:cubicBezTo>
                    <a:cubicBezTo>
                      <a:pt x="0" y="0"/>
                      <a:pt x="0" y="0"/>
                      <a:pt x="0" y="0"/>
                    </a:cubicBezTo>
                    <a:cubicBezTo>
                      <a:pt x="0" y="288"/>
                      <a:pt x="0" y="288"/>
                      <a:pt x="0" y="288"/>
                    </a:cubicBezTo>
                    <a:cubicBezTo>
                      <a:pt x="0" y="408"/>
                      <a:pt x="98" y="506"/>
                      <a:pt x="219" y="506"/>
                    </a:cubicBezTo>
                    <a:cubicBezTo>
                      <a:pt x="339" y="506"/>
                      <a:pt x="437" y="408"/>
                      <a:pt x="437" y="288"/>
                    </a:cubicBezTo>
                    <a:cubicBezTo>
                      <a:pt x="437" y="0"/>
                      <a:pt x="437" y="0"/>
                      <a:pt x="437" y="0"/>
                    </a:cubicBezTo>
                    <a:cubicBezTo>
                      <a:pt x="330" y="0"/>
                      <a:pt x="330" y="0"/>
                      <a:pt x="330" y="0"/>
                    </a:cubicBezTo>
                    <a:lnTo>
                      <a:pt x="330"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82" name="Group 81">
              <a:extLst>
                <a:ext uri="{FF2B5EF4-FFF2-40B4-BE49-F238E27FC236}">
                  <a16:creationId xmlns:a16="http://schemas.microsoft.com/office/drawing/2014/main" id="{88F48954-D645-4C3C-AA31-4645A756F28A}"/>
                </a:ext>
              </a:extLst>
            </p:cNvPr>
            <p:cNvGrpSpPr/>
            <p:nvPr/>
          </p:nvGrpSpPr>
          <p:grpSpPr>
            <a:xfrm>
              <a:off x="4986337" y="5373688"/>
              <a:ext cx="881063" cy="452438"/>
              <a:chOff x="4986337" y="5373688"/>
              <a:chExt cx="881063" cy="452438"/>
            </a:xfrm>
            <a:grpFill/>
          </p:grpSpPr>
          <p:sp>
            <p:nvSpPr>
              <p:cNvPr id="83" name="Freeform 34">
                <a:extLst>
                  <a:ext uri="{FF2B5EF4-FFF2-40B4-BE49-F238E27FC236}">
                    <a16:creationId xmlns:a16="http://schemas.microsoft.com/office/drawing/2014/main" id="{88213E16-8AA6-4F3B-902C-79E07F6EAC06}"/>
                  </a:ext>
                </a:extLst>
              </p:cNvPr>
              <p:cNvSpPr>
                <a:spLocks noEditPoints="1"/>
              </p:cNvSpPr>
              <p:nvPr/>
            </p:nvSpPr>
            <p:spPr bwMode="auto">
              <a:xfrm>
                <a:off x="5737225" y="5453063"/>
                <a:ext cx="73025" cy="73025"/>
              </a:xfrm>
              <a:custGeom>
                <a:avLst/>
                <a:gdLst>
                  <a:gd name="T0" fmla="*/ 55 w 114"/>
                  <a:gd name="T1" fmla="*/ 114 h 114"/>
                  <a:gd name="T2" fmla="*/ 96 w 114"/>
                  <a:gd name="T3" fmla="*/ 99 h 114"/>
                  <a:gd name="T4" fmla="*/ 114 w 114"/>
                  <a:gd name="T5" fmla="*/ 59 h 114"/>
                  <a:gd name="T6" fmla="*/ 59 w 114"/>
                  <a:gd name="T7" fmla="*/ 1 h 114"/>
                  <a:gd name="T8" fmla="*/ 19 w 114"/>
                  <a:gd name="T9" fmla="*/ 16 h 114"/>
                  <a:gd name="T10" fmla="*/ 1 w 114"/>
                  <a:gd name="T11" fmla="*/ 55 h 114"/>
                  <a:gd name="T12" fmla="*/ 55 w 114"/>
                  <a:gd name="T13" fmla="*/ 114 h 114"/>
                  <a:gd name="T14" fmla="*/ 68 w 114"/>
                  <a:gd name="T15" fmla="*/ 29 h 114"/>
                  <a:gd name="T16" fmla="*/ 93 w 114"/>
                  <a:gd name="T17" fmla="*/ 46 h 114"/>
                  <a:gd name="T18" fmla="*/ 68 w 114"/>
                  <a:gd name="T19" fmla="*/ 63 h 114"/>
                  <a:gd name="T20" fmla="*/ 43 w 114"/>
                  <a:gd name="T21" fmla="*/ 46 h 114"/>
                  <a:gd name="T22" fmla="*/ 68 w 114"/>
                  <a:gd name="T2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4">
                    <a:moveTo>
                      <a:pt x="55" y="114"/>
                    </a:moveTo>
                    <a:cubicBezTo>
                      <a:pt x="70" y="114"/>
                      <a:pt x="85" y="109"/>
                      <a:pt x="96" y="99"/>
                    </a:cubicBezTo>
                    <a:cubicBezTo>
                      <a:pt x="107" y="88"/>
                      <a:pt x="113" y="74"/>
                      <a:pt x="114" y="59"/>
                    </a:cubicBezTo>
                    <a:cubicBezTo>
                      <a:pt x="114" y="28"/>
                      <a:pt x="90" y="2"/>
                      <a:pt x="59" y="1"/>
                    </a:cubicBezTo>
                    <a:cubicBezTo>
                      <a:pt x="44" y="0"/>
                      <a:pt x="30" y="6"/>
                      <a:pt x="19" y="16"/>
                    </a:cubicBezTo>
                    <a:cubicBezTo>
                      <a:pt x="8" y="26"/>
                      <a:pt x="1" y="40"/>
                      <a:pt x="1" y="55"/>
                    </a:cubicBezTo>
                    <a:cubicBezTo>
                      <a:pt x="0" y="86"/>
                      <a:pt x="24" y="113"/>
                      <a:pt x="55" y="114"/>
                    </a:cubicBezTo>
                    <a:close/>
                    <a:moveTo>
                      <a:pt x="68" y="29"/>
                    </a:moveTo>
                    <a:cubicBezTo>
                      <a:pt x="82" y="29"/>
                      <a:pt x="93" y="37"/>
                      <a:pt x="93" y="46"/>
                    </a:cubicBezTo>
                    <a:cubicBezTo>
                      <a:pt x="93" y="55"/>
                      <a:pt x="82" y="63"/>
                      <a:pt x="68" y="63"/>
                    </a:cubicBezTo>
                    <a:cubicBezTo>
                      <a:pt x="54" y="63"/>
                      <a:pt x="43" y="55"/>
                      <a:pt x="43" y="46"/>
                    </a:cubicBezTo>
                    <a:cubicBezTo>
                      <a:pt x="43" y="37"/>
                      <a:pt x="54" y="29"/>
                      <a:pt x="6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4" name="Freeform 35">
                <a:extLst>
                  <a:ext uri="{FF2B5EF4-FFF2-40B4-BE49-F238E27FC236}">
                    <a16:creationId xmlns:a16="http://schemas.microsoft.com/office/drawing/2014/main" id="{B33B9973-5A73-4F73-AEEB-013CE7407834}"/>
                  </a:ext>
                </a:extLst>
              </p:cNvPr>
              <p:cNvSpPr>
                <a:spLocks noEditPoints="1"/>
              </p:cNvSpPr>
              <p:nvPr/>
            </p:nvSpPr>
            <p:spPr bwMode="auto">
              <a:xfrm>
                <a:off x="4986337" y="5373688"/>
                <a:ext cx="881063" cy="452438"/>
              </a:xfrm>
              <a:custGeom>
                <a:avLst/>
                <a:gdLst>
                  <a:gd name="T0" fmla="*/ 1367 w 1369"/>
                  <a:gd name="T1" fmla="*/ 246 h 702"/>
                  <a:gd name="T2" fmla="*/ 1293 w 1369"/>
                  <a:gd name="T3" fmla="*/ 96 h 702"/>
                  <a:gd name="T4" fmla="*/ 1013 w 1369"/>
                  <a:gd name="T5" fmla="*/ 22 h 702"/>
                  <a:gd name="T6" fmla="*/ 721 w 1369"/>
                  <a:gd name="T7" fmla="*/ 9 h 702"/>
                  <a:gd name="T8" fmla="*/ 235 w 1369"/>
                  <a:gd name="T9" fmla="*/ 136 h 702"/>
                  <a:gd name="T10" fmla="*/ 15 w 1369"/>
                  <a:gd name="T11" fmla="*/ 521 h 702"/>
                  <a:gd name="T12" fmla="*/ 218 w 1369"/>
                  <a:gd name="T13" fmla="*/ 694 h 702"/>
                  <a:gd name="T14" fmla="*/ 344 w 1369"/>
                  <a:gd name="T15" fmla="*/ 401 h 702"/>
                  <a:gd name="T16" fmla="*/ 149 w 1369"/>
                  <a:gd name="T17" fmla="*/ 482 h 702"/>
                  <a:gd name="T18" fmla="*/ 272 w 1369"/>
                  <a:gd name="T19" fmla="*/ 568 h 702"/>
                  <a:gd name="T20" fmla="*/ 287 w 1369"/>
                  <a:gd name="T21" fmla="*/ 561 h 702"/>
                  <a:gd name="T22" fmla="*/ 287 w 1369"/>
                  <a:gd name="T23" fmla="*/ 561 h 702"/>
                  <a:gd name="T24" fmla="*/ 299 w 1369"/>
                  <a:gd name="T25" fmla="*/ 527 h 702"/>
                  <a:gd name="T26" fmla="*/ 263 w 1369"/>
                  <a:gd name="T27" fmla="*/ 506 h 702"/>
                  <a:gd name="T28" fmla="*/ 256 w 1369"/>
                  <a:gd name="T29" fmla="*/ 508 h 702"/>
                  <a:gd name="T30" fmla="*/ 213 w 1369"/>
                  <a:gd name="T31" fmla="*/ 481 h 702"/>
                  <a:gd name="T32" fmla="*/ 219 w 1369"/>
                  <a:gd name="T33" fmla="*/ 462 h 702"/>
                  <a:gd name="T34" fmla="*/ 339 w 1369"/>
                  <a:gd name="T35" fmla="*/ 494 h 702"/>
                  <a:gd name="T36" fmla="*/ 226 w 1369"/>
                  <a:gd name="T37" fmla="*/ 617 h 702"/>
                  <a:gd name="T38" fmla="*/ 112 w 1369"/>
                  <a:gd name="T39" fmla="*/ 411 h 702"/>
                  <a:gd name="T40" fmla="*/ 522 w 1369"/>
                  <a:gd name="T41" fmla="*/ 554 h 702"/>
                  <a:gd name="T42" fmla="*/ 713 w 1369"/>
                  <a:gd name="T43" fmla="*/ 407 h 702"/>
                  <a:gd name="T44" fmla="*/ 989 w 1369"/>
                  <a:gd name="T45" fmla="*/ 554 h 702"/>
                  <a:gd name="T46" fmla="*/ 1061 w 1369"/>
                  <a:gd name="T47" fmla="*/ 391 h 702"/>
                  <a:gd name="T48" fmla="*/ 1291 w 1369"/>
                  <a:gd name="T49" fmla="*/ 366 h 702"/>
                  <a:gd name="T50" fmla="*/ 1356 w 1369"/>
                  <a:gd name="T51" fmla="*/ 322 h 702"/>
                  <a:gd name="T52" fmla="*/ 1363 w 1369"/>
                  <a:gd name="T53" fmla="*/ 298 h 702"/>
                  <a:gd name="T54" fmla="*/ 1246 w 1369"/>
                  <a:gd name="T55" fmla="*/ 327 h 702"/>
                  <a:gd name="T56" fmla="*/ 1070 w 1369"/>
                  <a:gd name="T57" fmla="*/ 265 h 702"/>
                  <a:gd name="T58" fmla="*/ 1241 w 1369"/>
                  <a:gd name="T59" fmla="*/ 296 h 702"/>
                  <a:gd name="T60" fmla="*/ 1143 w 1369"/>
                  <a:gd name="T61" fmla="*/ 178 h 702"/>
                  <a:gd name="T62" fmla="*/ 1227 w 1369"/>
                  <a:gd name="T63" fmla="*/ 100 h 702"/>
                  <a:gd name="T64" fmla="*/ 1279 w 1369"/>
                  <a:gd name="T65" fmla="*/ 240 h 702"/>
                  <a:gd name="T66" fmla="*/ 1143 w 1369"/>
                  <a:gd name="T67" fmla="*/ 17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9" h="702">
                    <a:moveTo>
                      <a:pt x="1359" y="258"/>
                    </a:moveTo>
                    <a:cubicBezTo>
                      <a:pt x="1361" y="256"/>
                      <a:pt x="1369" y="251"/>
                      <a:pt x="1367" y="246"/>
                    </a:cubicBezTo>
                    <a:cubicBezTo>
                      <a:pt x="1360" y="220"/>
                      <a:pt x="1335" y="135"/>
                      <a:pt x="1314" y="114"/>
                    </a:cubicBezTo>
                    <a:cubicBezTo>
                      <a:pt x="1308" y="108"/>
                      <a:pt x="1303" y="101"/>
                      <a:pt x="1293" y="96"/>
                    </a:cubicBezTo>
                    <a:cubicBezTo>
                      <a:pt x="1213" y="49"/>
                      <a:pt x="1024" y="21"/>
                      <a:pt x="1015" y="20"/>
                    </a:cubicBezTo>
                    <a:cubicBezTo>
                      <a:pt x="1015" y="20"/>
                      <a:pt x="1013" y="19"/>
                      <a:pt x="1013" y="22"/>
                    </a:cubicBezTo>
                    <a:cubicBezTo>
                      <a:pt x="1013" y="22"/>
                      <a:pt x="1012" y="61"/>
                      <a:pt x="1012" y="65"/>
                    </a:cubicBezTo>
                    <a:cubicBezTo>
                      <a:pt x="993" y="59"/>
                      <a:pt x="852" y="13"/>
                      <a:pt x="721" y="9"/>
                    </a:cubicBezTo>
                    <a:cubicBezTo>
                      <a:pt x="609" y="5"/>
                      <a:pt x="457" y="0"/>
                      <a:pt x="241" y="132"/>
                    </a:cubicBezTo>
                    <a:cubicBezTo>
                      <a:pt x="235" y="136"/>
                      <a:pt x="235" y="136"/>
                      <a:pt x="235" y="136"/>
                    </a:cubicBezTo>
                    <a:cubicBezTo>
                      <a:pt x="133" y="199"/>
                      <a:pt x="63" y="277"/>
                      <a:pt x="27" y="368"/>
                    </a:cubicBezTo>
                    <a:cubicBezTo>
                      <a:pt x="15" y="396"/>
                      <a:pt x="0" y="461"/>
                      <a:pt x="15" y="521"/>
                    </a:cubicBezTo>
                    <a:cubicBezTo>
                      <a:pt x="22" y="548"/>
                      <a:pt x="34" y="574"/>
                      <a:pt x="51" y="598"/>
                    </a:cubicBezTo>
                    <a:cubicBezTo>
                      <a:pt x="88" y="652"/>
                      <a:pt x="151" y="687"/>
                      <a:pt x="218" y="694"/>
                    </a:cubicBezTo>
                    <a:cubicBezTo>
                      <a:pt x="314" y="702"/>
                      <a:pt x="386" y="659"/>
                      <a:pt x="412" y="579"/>
                    </a:cubicBezTo>
                    <a:cubicBezTo>
                      <a:pt x="430" y="523"/>
                      <a:pt x="412" y="442"/>
                      <a:pt x="344" y="401"/>
                    </a:cubicBezTo>
                    <a:cubicBezTo>
                      <a:pt x="289" y="367"/>
                      <a:pt x="230" y="375"/>
                      <a:pt x="195" y="397"/>
                    </a:cubicBezTo>
                    <a:cubicBezTo>
                      <a:pt x="166" y="417"/>
                      <a:pt x="149" y="448"/>
                      <a:pt x="149" y="482"/>
                    </a:cubicBezTo>
                    <a:cubicBezTo>
                      <a:pt x="150" y="541"/>
                      <a:pt x="201" y="573"/>
                      <a:pt x="238" y="573"/>
                    </a:cubicBezTo>
                    <a:cubicBezTo>
                      <a:pt x="249" y="573"/>
                      <a:pt x="260" y="572"/>
                      <a:pt x="272" y="568"/>
                    </a:cubicBezTo>
                    <a:cubicBezTo>
                      <a:pt x="277" y="566"/>
                      <a:pt x="281" y="565"/>
                      <a:pt x="285" y="562"/>
                    </a:cubicBezTo>
                    <a:cubicBezTo>
                      <a:pt x="287" y="561"/>
                      <a:pt x="287" y="561"/>
                      <a:pt x="287" y="561"/>
                    </a:cubicBezTo>
                    <a:cubicBezTo>
                      <a:pt x="287" y="560"/>
                      <a:pt x="287" y="560"/>
                      <a:pt x="287" y="560"/>
                    </a:cubicBezTo>
                    <a:cubicBezTo>
                      <a:pt x="287" y="561"/>
                      <a:pt x="287" y="561"/>
                      <a:pt x="287" y="561"/>
                    </a:cubicBezTo>
                    <a:cubicBezTo>
                      <a:pt x="296" y="555"/>
                      <a:pt x="301" y="546"/>
                      <a:pt x="301" y="535"/>
                    </a:cubicBezTo>
                    <a:cubicBezTo>
                      <a:pt x="301" y="533"/>
                      <a:pt x="300" y="530"/>
                      <a:pt x="299" y="527"/>
                    </a:cubicBezTo>
                    <a:cubicBezTo>
                      <a:pt x="295" y="512"/>
                      <a:pt x="280" y="503"/>
                      <a:pt x="265" y="506"/>
                    </a:cubicBezTo>
                    <a:cubicBezTo>
                      <a:pt x="263" y="506"/>
                      <a:pt x="263" y="506"/>
                      <a:pt x="263" y="506"/>
                    </a:cubicBezTo>
                    <a:cubicBezTo>
                      <a:pt x="260" y="507"/>
                      <a:pt x="260" y="507"/>
                      <a:pt x="260" y="507"/>
                    </a:cubicBezTo>
                    <a:cubicBezTo>
                      <a:pt x="256" y="508"/>
                      <a:pt x="256" y="508"/>
                      <a:pt x="256" y="508"/>
                    </a:cubicBezTo>
                    <a:cubicBezTo>
                      <a:pt x="247" y="511"/>
                      <a:pt x="241" y="511"/>
                      <a:pt x="239" y="511"/>
                    </a:cubicBezTo>
                    <a:cubicBezTo>
                      <a:pt x="235" y="510"/>
                      <a:pt x="213" y="504"/>
                      <a:pt x="213" y="481"/>
                    </a:cubicBezTo>
                    <a:cubicBezTo>
                      <a:pt x="213" y="480"/>
                      <a:pt x="213" y="480"/>
                      <a:pt x="213" y="480"/>
                    </a:cubicBezTo>
                    <a:cubicBezTo>
                      <a:pt x="214" y="472"/>
                      <a:pt x="217" y="466"/>
                      <a:pt x="219" y="462"/>
                    </a:cubicBezTo>
                    <a:cubicBezTo>
                      <a:pt x="225" y="452"/>
                      <a:pt x="244" y="442"/>
                      <a:pt x="268" y="444"/>
                    </a:cubicBezTo>
                    <a:cubicBezTo>
                      <a:pt x="301" y="447"/>
                      <a:pt x="324" y="463"/>
                      <a:pt x="339" y="494"/>
                    </a:cubicBezTo>
                    <a:cubicBezTo>
                      <a:pt x="353" y="523"/>
                      <a:pt x="350" y="559"/>
                      <a:pt x="330" y="585"/>
                    </a:cubicBezTo>
                    <a:cubicBezTo>
                      <a:pt x="309" y="611"/>
                      <a:pt x="274" y="622"/>
                      <a:pt x="226" y="617"/>
                    </a:cubicBezTo>
                    <a:cubicBezTo>
                      <a:pt x="178" y="612"/>
                      <a:pt x="138" y="584"/>
                      <a:pt x="115" y="541"/>
                    </a:cubicBezTo>
                    <a:cubicBezTo>
                      <a:pt x="93" y="499"/>
                      <a:pt x="92" y="450"/>
                      <a:pt x="112" y="411"/>
                    </a:cubicBezTo>
                    <a:cubicBezTo>
                      <a:pt x="161" y="320"/>
                      <a:pt x="252" y="321"/>
                      <a:pt x="302" y="330"/>
                    </a:cubicBezTo>
                    <a:cubicBezTo>
                      <a:pt x="374" y="342"/>
                      <a:pt x="482" y="406"/>
                      <a:pt x="522" y="554"/>
                    </a:cubicBezTo>
                    <a:cubicBezTo>
                      <a:pt x="621" y="554"/>
                      <a:pt x="621" y="554"/>
                      <a:pt x="621" y="554"/>
                    </a:cubicBezTo>
                    <a:cubicBezTo>
                      <a:pt x="609" y="516"/>
                      <a:pt x="602" y="407"/>
                      <a:pt x="713" y="407"/>
                    </a:cubicBezTo>
                    <a:cubicBezTo>
                      <a:pt x="835" y="407"/>
                      <a:pt x="850" y="493"/>
                      <a:pt x="885" y="554"/>
                    </a:cubicBezTo>
                    <a:cubicBezTo>
                      <a:pt x="989" y="554"/>
                      <a:pt x="989" y="554"/>
                      <a:pt x="989" y="554"/>
                    </a:cubicBezTo>
                    <a:cubicBezTo>
                      <a:pt x="962" y="515"/>
                      <a:pt x="942" y="471"/>
                      <a:pt x="949" y="434"/>
                    </a:cubicBezTo>
                    <a:cubicBezTo>
                      <a:pt x="958" y="379"/>
                      <a:pt x="1001" y="384"/>
                      <a:pt x="1061" y="391"/>
                    </a:cubicBezTo>
                    <a:cubicBezTo>
                      <a:pt x="1080" y="393"/>
                      <a:pt x="1103" y="396"/>
                      <a:pt x="1126" y="396"/>
                    </a:cubicBezTo>
                    <a:cubicBezTo>
                      <a:pt x="1190" y="397"/>
                      <a:pt x="1248" y="385"/>
                      <a:pt x="1291" y="366"/>
                    </a:cubicBezTo>
                    <a:cubicBezTo>
                      <a:pt x="1319" y="354"/>
                      <a:pt x="1336" y="346"/>
                      <a:pt x="1347" y="336"/>
                    </a:cubicBezTo>
                    <a:cubicBezTo>
                      <a:pt x="1351" y="333"/>
                      <a:pt x="1353" y="328"/>
                      <a:pt x="1356" y="322"/>
                    </a:cubicBezTo>
                    <a:cubicBezTo>
                      <a:pt x="1357" y="318"/>
                      <a:pt x="1357" y="318"/>
                      <a:pt x="1357" y="318"/>
                    </a:cubicBezTo>
                    <a:cubicBezTo>
                      <a:pt x="1359" y="313"/>
                      <a:pt x="1361" y="304"/>
                      <a:pt x="1363" y="298"/>
                    </a:cubicBezTo>
                    <a:cubicBezTo>
                      <a:pt x="1365" y="287"/>
                      <a:pt x="1356" y="293"/>
                      <a:pt x="1356" y="293"/>
                    </a:cubicBezTo>
                    <a:cubicBezTo>
                      <a:pt x="1337" y="304"/>
                      <a:pt x="1290" y="326"/>
                      <a:pt x="1246" y="327"/>
                    </a:cubicBezTo>
                    <a:cubicBezTo>
                      <a:pt x="1192" y="328"/>
                      <a:pt x="1082" y="272"/>
                      <a:pt x="1071" y="266"/>
                    </a:cubicBezTo>
                    <a:cubicBezTo>
                      <a:pt x="1070" y="265"/>
                      <a:pt x="1070" y="265"/>
                      <a:pt x="1070" y="265"/>
                    </a:cubicBezTo>
                    <a:cubicBezTo>
                      <a:pt x="1067" y="258"/>
                      <a:pt x="1051" y="219"/>
                      <a:pt x="1047" y="211"/>
                    </a:cubicBezTo>
                    <a:cubicBezTo>
                      <a:pt x="1126" y="263"/>
                      <a:pt x="1191" y="292"/>
                      <a:pt x="1241" y="296"/>
                    </a:cubicBezTo>
                    <a:cubicBezTo>
                      <a:pt x="1297" y="301"/>
                      <a:pt x="1341" y="271"/>
                      <a:pt x="1359" y="258"/>
                    </a:cubicBezTo>
                    <a:close/>
                    <a:moveTo>
                      <a:pt x="1143" y="178"/>
                    </a:moveTo>
                    <a:cubicBezTo>
                      <a:pt x="1144" y="156"/>
                      <a:pt x="1153" y="136"/>
                      <a:pt x="1169" y="122"/>
                    </a:cubicBezTo>
                    <a:cubicBezTo>
                      <a:pt x="1184" y="107"/>
                      <a:pt x="1205" y="99"/>
                      <a:pt x="1227" y="100"/>
                    </a:cubicBezTo>
                    <a:cubicBezTo>
                      <a:pt x="1271" y="102"/>
                      <a:pt x="1306" y="139"/>
                      <a:pt x="1305" y="184"/>
                    </a:cubicBezTo>
                    <a:cubicBezTo>
                      <a:pt x="1304" y="205"/>
                      <a:pt x="1295" y="225"/>
                      <a:pt x="1279" y="240"/>
                    </a:cubicBezTo>
                    <a:cubicBezTo>
                      <a:pt x="1263" y="255"/>
                      <a:pt x="1243" y="263"/>
                      <a:pt x="1221" y="262"/>
                    </a:cubicBezTo>
                    <a:cubicBezTo>
                      <a:pt x="1176" y="260"/>
                      <a:pt x="1141" y="223"/>
                      <a:pt x="1143" y="17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grpSp>
        <p:nvGrpSpPr>
          <p:cNvPr id="91" name="Group 90">
            <a:extLst>
              <a:ext uri="{FF2B5EF4-FFF2-40B4-BE49-F238E27FC236}">
                <a16:creationId xmlns:a16="http://schemas.microsoft.com/office/drawing/2014/main" id="{338F0123-F6D2-4BFE-B395-E2368EEA11C8}"/>
              </a:ext>
            </a:extLst>
          </p:cNvPr>
          <p:cNvGrpSpPr/>
          <p:nvPr/>
        </p:nvGrpSpPr>
        <p:grpSpPr>
          <a:xfrm>
            <a:off x="9222049" y="5057211"/>
            <a:ext cx="1851025" cy="417512"/>
            <a:chOff x="2643188" y="6081713"/>
            <a:chExt cx="1851025" cy="417512"/>
          </a:xfrm>
          <a:solidFill>
            <a:srgbClr val="0078D7"/>
          </a:solidFill>
        </p:grpSpPr>
        <p:sp>
          <p:nvSpPr>
            <p:cNvPr id="92" name="Oval 39">
              <a:extLst>
                <a:ext uri="{FF2B5EF4-FFF2-40B4-BE49-F238E27FC236}">
                  <a16:creationId xmlns:a16="http://schemas.microsoft.com/office/drawing/2014/main" id="{B9DA524C-F4D6-4C02-89A4-AF96041B5E41}"/>
                </a:ext>
              </a:extLst>
            </p:cNvPr>
            <p:cNvSpPr>
              <a:spLocks noChangeArrowheads="1"/>
            </p:cNvSpPr>
            <p:nvPr/>
          </p:nvSpPr>
          <p:spPr bwMode="auto">
            <a:xfrm>
              <a:off x="4271963" y="6081713"/>
              <a:ext cx="222250" cy="22225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3" name="Freeform 40">
              <a:extLst>
                <a:ext uri="{FF2B5EF4-FFF2-40B4-BE49-F238E27FC236}">
                  <a16:creationId xmlns:a16="http://schemas.microsoft.com/office/drawing/2014/main" id="{170C9B23-694E-4474-9647-2C5054421CD0}"/>
                </a:ext>
              </a:extLst>
            </p:cNvPr>
            <p:cNvSpPr>
              <a:spLocks noEditPoints="1"/>
            </p:cNvSpPr>
            <p:nvPr/>
          </p:nvSpPr>
          <p:spPr bwMode="auto">
            <a:xfrm>
              <a:off x="4292601" y="6110288"/>
              <a:ext cx="155575" cy="165100"/>
            </a:xfrm>
            <a:custGeom>
              <a:avLst/>
              <a:gdLst>
                <a:gd name="T0" fmla="*/ 25 w 253"/>
                <a:gd name="T1" fmla="*/ 110 h 269"/>
                <a:gd name="T2" fmla="*/ 0 w 253"/>
                <a:gd name="T3" fmla="*/ 134 h 269"/>
                <a:gd name="T4" fmla="*/ 25 w 253"/>
                <a:gd name="T5" fmla="*/ 159 h 269"/>
                <a:gd name="T6" fmla="*/ 49 w 253"/>
                <a:gd name="T7" fmla="*/ 134 h 269"/>
                <a:gd name="T8" fmla="*/ 25 w 253"/>
                <a:gd name="T9" fmla="*/ 110 h 269"/>
                <a:gd name="T10" fmla="*/ 197 w 253"/>
                <a:gd name="T11" fmla="*/ 220 h 269"/>
                <a:gd name="T12" fmla="*/ 188 w 253"/>
                <a:gd name="T13" fmla="*/ 253 h 269"/>
                <a:gd name="T14" fmla="*/ 222 w 253"/>
                <a:gd name="T15" fmla="*/ 262 h 269"/>
                <a:gd name="T16" fmla="*/ 230 w 253"/>
                <a:gd name="T17" fmla="*/ 229 h 269"/>
                <a:gd name="T18" fmla="*/ 197 w 253"/>
                <a:gd name="T19" fmla="*/ 220 h 269"/>
                <a:gd name="T20" fmla="*/ 77 w 253"/>
                <a:gd name="T21" fmla="*/ 134 h 269"/>
                <a:gd name="T22" fmla="*/ 107 w 253"/>
                <a:gd name="T23" fmla="*/ 77 h 269"/>
                <a:gd name="T24" fmla="*/ 89 w 253"/>
                <a:gd name="T25" fmla="*/ 47 h 269"/>
                <a:gd name="T26" fmla="*/ 46 w 253"/>
                <a:gd name="T27" fmla="*/ 108 h 269"/>
                <a:gd name="T28" fmla="*/ 59 w 253"/>
                <a:gd name="T29" fmla="*/ 134 h 269"/>
                <a:gd name="T30" fmla="*/ 46 w 253"/>
                <a:gd name="T31" fmla="*/ 161 h 269"/>
                <a:gd name="T32" fmla="*/ 89 w 253"/>
                <a:gd name="T33" fmla="*/ 222 h 269"/>
                <a:gd name="T34" fmla="*/ 107 w 253"/>
                <a:gd name="T35" fmla="*/ 192 h 269"/>
                <a:gd name="T36" fmla="*/ 77 w 253"/>
                <a:gd name="T37" fmla="*/ 134 h 269"/>
                <a:gd name="T38" fmla="*/ 148 w 253"/>
                <a:gd name="T39" fmla="*/ 64 h 269"/>
                <a:gd name="T40" fmla="*/ 218 w 253"/>
                <a:gd name="T41" fmla="*/ 128 h 269"/>
                <a:gd name="T42" fmla="*/ 253 w 253"/>
                <a:gd name="T43" fmla="*/ 128 h 269"/>
                <a:gd name="T44" fmla="*/ 221 w 253"/>
                <a:gd name="T45" fmla="*/ 59 h 269"/>
                <a:gd name="T46" fmla="*/ 192 w 253"/>
                <a:gd name="T47" fmla="*/ 57 h 269"/>
                <a:gd name="T48" fmla="*/ 176 w 253"/>
                <a:gd name="T49" fmla="*/ 33 h 269"/>
                <a:gd name="T50" fmla="*/ 148 w 253"/>
                <a:gd name="T51" fmla="*/ 29 h 269"/>
                <a:gd name="T52" fmla="*/ 101 w 253"/>
                <a:gd name="T53" fmla="*/ 40 h 269"/>
                <a:gd name="T54" fmla="*/ 118 w 253"/>
                <a:gd name="T55" fmla="*/ 70 h 269"/>
                <a:gd name="T56" fmla="*/ 148 w 253"/>
                <a:gd name="T57" fmla="*/ 64 h 269"/>
                <a:gd name="T58" fmla="*/ 148 w 253"/>
                <a:gd name="T59" fmla="*/ 205 h 269"/>
                <a:gd name="T60" fmla="*/ 118 w 253"/>
                <a:gd name="T61" fmla="*/ 199 h 269"/>
                <a:gd name="T62" fmla="*/ 101 w 253"/>
                <a:gd name="T63" fmla="*/ 229 h 269"/>
                <a:gd name="T64" fmla="*/ 148 w 253"/>
                <a:gd name="T65" fmla="*/ 240 h 269"/>
                <a:gd name="T66" fmla="*/ 176 w 253"/>
                <a:gd name="T67" fmla="*/ 236 h 269"/>
                <a:gd name="T68" fmla="*/ 192 w 253"/>
                <a:gd name="T69" fmla="*/ 212 h 269"/>
                <a:gd name="T70" fmla="*/ 221 w 253"/>
                <a:gd name="T71" fmla="*/ 209 h 269"/>
                <a:gd name="T72" fmla="*/ 253 w 253"/>
                <a:gd name="T73" fmla="*/ 141 h 269"/>
                <a:gd name="T74" fmla="*/ 218 w 253"/>
                <a:gd name="T75" fmla="*/ 141 h 269"/>
                <a:gd name="T76" fmla="*/ 148 w 253"/>
                <a:gd name="T77" fmla="*/ 205 h 269"/>
                <a:gd name="T78" fmla="*/ 197 w 253"/>
                <a:gd name="T79" fmla="*/ 49 h 269"/>
                <a:gd name="T80" fmla="*/ 230 w 253"/>
                <a:gd name="T81" fmla="*/ 40 h 269"/>
                <a:gd name="T82" fmla="*/ 222 w 253"/>
                <a:gd name="T83" fmla="*/ 7 h 269"/>
                <a:gd name="T84" fmla="*/ 188 w 253"/>
                <a:gd name="T85" fmla="*/ 16 h 269"/>
                <a:gd name="T86" fmla="*/ 197 w 253"/>
                <a:gd name="T87" fmla="*/ 4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 h="269">
                  <a:moveTo>
                    <a:pt x="25" y="110"/>
                  </a:moveTo>
                  <a:cubicBezTo>
                    <a:pt x="11" y="110"/>
                    <a:pt x="0" y="121"/>
                    <a:pt x="0" y="134"/>
                  </a:cubicBezTo>
                  <a:cubicBezTo>
                    <a:pt x="0" y="148"/>
                    <a:pt x="11" y="159"/>
                    <a:pt x="25" y="159"/>
                  </a:cubicBezTo>
                  <a:cubicBezTo>
                    <a:pt x="38" y="159"/>
                    <a:pt x="49" y="148"/>
                    <a:pt x="49" y="134"/>
                  </a:cubicBezTo>
                  <a:cubicBezTo>
                    <a:pt x="49" y="121"/>
                    <a:pt x="38" y="110"/>
                    <a:pt x="25" y="110"/>
                  </a:cubicBezTo>
                  <a:close/>
                  <a:moveTo>
                    <a:pt x="197" y="220"/>
                  </a:moveTo>
                  <a:cubicBezTo>
                    <a:pt x="186" y="227"/>
                    <a:pt x="182" y="242"/>
                    <a:pt x="188" y="253"/>
                  </a:cubicBezTo>
                  <a:cubicBezTo>
                    <a:pt x="195" y="265"/>
                    <a:pt x="210" y="269"/>
                    <a:pt x="222" y="262"/>
                  </a:cubicBezTo>
                  <a:cubicBezTo>
                    <a:pt x="233" y="255"/>
                    <a:pt x="237" y="241"/>
                    <a:pt x="230" y="229"/>
                  </a:cubicBezTo>
                  <a:cubicBezTo>
                    <a:pt x="224" y="218"/>
                    <a:pt x="209" y="214"/>
                    <a:pt x="197" y="220"/>
                  </a:cubicBezTo>
                  <a:close/>
                  <a:moveTo>
                    <a:pt x="77" y="134"/>
                  </a:moveTo>
                  <a:cubicBezTo>
                    <a:pt x="77" y="111"/>
                    <a:pt x="89" y="89"/>
                    <a:pt x="107" y="77"/>
                  </a:cubicBezTo>
                  <a:cubicBezTo>
                    <a:pt x="89" y="47"/>
                    <a:pt x="89" y="47"/>
                    <a:pt x="89" y="47"/>
                  </a:cubicBezTo>
                  <a:cubicBezTo>
                    <a:pt x="68" y="61"/>
                    <a:pt x="53" y="83"/>
                    <a:pt x="46" y="108"/>
                  </a:cubicBezTo>
                  <a:cubicBezTo>
                    <a:pt x="54" y="114"/>
                    <a:pt x="59" y="124"/>
                    <a:pt x="59" y="134"/>
                  </a:cubicBezTo>
                  <a:cubicBezTo>
                    <a:pt x="59" y="145"/>
                    <a:pt x="54" y="155"/>
                    <a:pt x="46" y="161"/>
                  </a:cubicBezTo>
                  <a:cubicBezTo>
                    <a:pt x="53" y="186"/>
                    <a:pt x="68" y="208"/>
                    <a:pt x="89" y="222"/>
                  </a:cubicBezTo>
                  <a:cubicBezTo>
                    <a:pt x="107" y="192"/>
                    <a:pt x="107" y="192"/>
                    <a:pt x="107" y="192"/>
                  </a:cubicBezTo>
                  <a:cubicBezTo>
                    <a:pt x="89" y="179"/>
                    <a:pt x="77" y="158"/>
                    <a:pt x="77" y="134"/>
                  </a:cubicBezTo>
                  <a:close/>
                  <a:moveTo>
                    <a:pt x="148" y="64"/>
                  </a:moveTo>
                  <a:cubicBezTo>
                    <a:pt x="185" y="64"/>
                    <a:pt x="215" y="92"/>
                    <a:pt x="218" y="128"/>
                  </a:cubicBezTo>
                  <a:cubicBezTo>
                    <a:pt x="253" y="128"/>
                    <a:pt x="253" y="128"/>
                    <a:pt x="253" y="128"/>
                  </a:cubicBezTo>
                  <a:cubicBezTo>
                    <a:pt x="251" y="101"/>
                    <a:pt x="239" y="77"/>
                    <a:pt x="221" y="59"/>
                  </a:cubicBezTo>
                  <a:cubicBezTo>
                    <a:pt x="212" y="63"/>
                    <a:pt x="202" y="62"/>
                    <a:pt x="192" y="57"/>
                  </a:cubicBezTo>
                  <a:cubicBezTo>
                    <a:pt x="183" y="52"/>
                    <a:pt x="177" y="43"/>
                    <a:pt x="176" y="33"/>
                  </a:cubicBezTo>
                  <a:cubicBezTo>
                    <a:pt x="167" y="31"/>
                    <a:pt x="158" y="29"/>
                    <a:pt x="148" y="29"/>
                  </a:cubicBezTo>
                  <a:cubicBezTo>
                    <a:pt x="131" y="29"/>
                    <a:pt x="115" y="33"/>
                    <a:pt x="101" y="40"/>
                  </a:cubicBezTo>
                  <a:cubicBezTo>
                    <a:pt x="118" y="70"/>
                    <a:pt x="118" y="70"/>
                    <a:pt x="118" y="70"/>
                  </a:cubicBezTo>
                  <a:cubicBezTo>
                    <a:pt x="127" y="66"/>
                    <a:pt x="137" y="64"/>
                    <a:pt x="148" y="64"/>
                  </a:cubicBezTo>
                  <a:close/>
                  <a:moveTo>
                    <a:pt x="148" y="205"/>
                  </a:moveTo>
                  <a:cubicBezTo>
                    <a:pt x="137" y="205"/>
                    <a:pt x="127" y="203"/>
                    <a:pt x="118" y="199"/>
                  </a:cubicBezTo>
                  <a:cubicBezTo>
                    <a:pt x="101" y="229"/>
                    <a:pt x="101" y="229"/>
                    <a:pt x="101" y="229"/>
                  </a:cubicBezTo>
                  <a:cubicBezTo>
                    <a:pt x="115" y="236"/>
                    <a:pt x="131" y="240"/>
                    <a:pt x="148" y="240"/>
                  </a:cubicBezTo>
                  <a:cubicBezTo>
                    <a:pt x="158" y="240"/>
                    <a:pt x="167" y="238"/>
                    <a:pt x="176" y="236"/>
                  </a:cubicBezTo>
                  <a:cubicBezTo>
                    <a:pt x="177" y="226"/>
                    <a:pt x="183" y="217"/>
                    <a:pt x="192" y="212"/>
                  </a:cubicBezTo>
                  <a:cubicBezTo>
                    <a:pt x="202" y="206"/>
                    <a:pt x="212" y="206"/>
                    <a:pt x="221" y="209"/>
                  </a:cubicBezTo>
                  <a:cubicBezTo>
                    <a:pt x="239" y="192"/>
                    <a:pt x="251" y="168"/>
                    <a:pt x="253" y="141"/>
                  </a:cubicBezTo>
                  <a:cubicBezTo>
                    <a:pt x="218" y="141"/>
                    <a:pt x="218" y="141"/>
                    <a:pt x="218" y="141"/>
                  </a:cubicBezTo>
                  <a:cubicBezTo>
                    <a:pt x="215" y="177"/>
                    <a:pt x="185" y="205"/>
                    <a:pt x="148" y="205"/>
                  </a:cubicBezTo>
                  <a:close/>
                  <a:moveTo>
                    <a:pt x="197" y="49"/>
                  </a:moveTo>
                  <a:cubicBezTo>
                    <a:pt x="209" y="55"/>
                    <a:pt x="224" y="51"/>
                    <a:pt x="230" y="40"/>
                  </a:cubicBezTo>
                  <a:cubicBezTo>
                    <a:pt x="237" y="28"/>
                    <a:pt x="233" y="13"/>
                    <a:pt x="222" y="7"/>
                  </a:cubicBezTo>
                  <a:cubicBezTo>
                    <a:pt x="210" y="0"/>
                    <a:pt x="195" y="4"/>
                    <a:pt x="188" y="16"/>
                  </a:cubicBezTo>
                  <a:cubicBezTo>
                    <a:pt x="182" y="27"/>
                    <a:pt x="186" y="42"/>
                    <a:pt x="197" y="4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4" name="Freeform 41">
              <a:extLst>
                <a:ext uri="{FF2B5EF4-FFF2-40B4-BE49-F238E27FC236}">
                  <a16:creationId xmlns:a16="http://schemas.microsoft.com/office/drawing/2014/main" id="{0C517FB8-B7E6-488D-BC7A-5E9C783031F5}"/>
                </a:ext>
              </a:extLst>
            </p:cNvPr>
            <p:cNvSpPr>
              <a:spLocks/>
            </p:cNvSpPr>
            <p:nvPr/>
          </p:nvSpPr>
          <p:spPr bwMode="auto">
            <a:xfrm>
              <a:off x="2643188"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5" name="Freeform 42">
              <a:extLst>
                <a:ext uri="{FF2B5EF4-FFF2-40B4-BE49-F238E27FC236}">
                  <a16:creationId xmlns:a16="http://schemas.microsoft.com/office/drawing/2014/main" id="{40221202-362E-40DB-8919-15778A391A30}"/>
                </a:ext>
              </a:extLst>
            </p:cNvPr>
            <p:cNvSpPr>
              <a:spLocks noEditPoints="1"/>
            </p:cNvSpPr>
            <p:nvPr/>
          </p:nvSpPr>
          <p:spPr bwMode="auto">
            <a:xfrm>
              <a:off x="2935288" y="6081713"/>
              <a:ext cx="241300" cy="417512"/>
            </a:xfrm>
            <a:custGeom>
              <a:avLst/>
              <a:gdLst>
                <a:gd name="T0" fmla="*/ 80 w 395"/>
                <a:gd name="T1" fmla="*/ 241 h 680"/>
                <a:gd name="T2" fmla="*/ 125 w 395"/>
                <a:gd name="T3" fmla="*/ 221 h 680"/>
                <a:gd name="T4" fmla="*/ 193 w 395"/>
                <a:gd name="T5" fmla="*/ 211 h 680"/>
                <a:gd name="T6" fmla="*/ 279 w 395"/>
                <a:gd name="T7" fmla="*/ 228 h 680"/>
                <a:gd name="T8" fmla="*/ 343 w 395"/>
                <a:gd name="T9" fmla="*/ 276 h 680"/>
                <a:gd name="T10" fmla="*/ 382 w 395"/>
                <a:gd name="T11" fmla="*/ 351 h 680"/>
                <a:gd name="T12" fmla="*/ 395 w 395"/>
                <a:gd name="T13" fmla="*/ 446 h 680"/>
                <a:gd name="T14" fmla="*/ 379 w 395"/>
                <a:gd name="T15" fmla="*/ 544 h 680"/>
                <a:gd name="T16" fmla="*/ 334 w 395"/>
                <a:gd name="T17" fmla="*/ 617 h 680"/>
                <a:gd name="T18" fmla="*/ 263 w 395"/>
                <a:gd name="T19" fmla="*/ 664 h 680"/>
                <a:gd name="T20" fmla="*/ 170 w 395"/>
                <a:gd name="T21" fmla="*/ 680 h 680"/>
                <a:gd name="T22" fmla="*/ 71 w 395"/>
                <a:gd name="T23" fmla="*/ 673 h 680"/>
                <a:gd name="T24" fmla="*/ 0 w 395"/>
                <a:gd name="T25" fmla="*/ 657 h 680"/>
                <a:gd name="T26" fmla="*/ 0 w 395"/>
                <a:gd name="T27" fmla="*/ 14 h 680"/>
                <a:gd name="T28" fmla="*/ 80 w 395"/>
                <a:gd name="T29" fmla="*/ 0 h 680"/>
                <a:gd name="T30" fmla="*/ 80 w 395"/>
                <a:gd name="T31" fmla="*/ 241 h 680"/>
                <a:gd name="T32" fmla="*/ 80 w 395"/>
                <a:gd name="T33" fmla="*/ 600 h 680"/>
                <a:gd name="T34" fmla="*/ 114 w 395"/>
                <a:gd name="T35" fmla="*/ 607 h 680"/>
                <a:gd name="T36" fmla="*/ 169 w 395"/>
                <a:gd name="T37" fmla="*/ 610 h 680"/>
                <a:gd name="T38" fmla="*/ 273 w 395"/>
                <a:gd name="T39" fmla="*/ 567 h 680"/>
                <a:gd name="T40" fmla="*/ 312 w 395"/>
                <a:gd name="T41" fmla="*/ 446 h 680"/>
                <a:gd name="T42" fmla="*/ 305 w 395"/>
                <a:gd name="T43" fmla="*/ 381 h 680"/>
                <a:gd name="T44" fmla="*/ 282 w 395"/>
                <a:gd name="T45" fmla="*/ 329 h 680"/>
                <a:gd name="T46" fmla="*/ 242 w 395"/>
                <a:gd name="T47" fmla="*/ 294 h 680"/>
                <a:gd name="T48" fmla="*/ 183 w 395"/>
                <a:gd name="T49" fmla="*/ 282 h 680"/>
                <a:gd name="T50" fmla="*/ 123 w 395"/>
                <a:gd name="T51" fmla="*/ 293 h 680"/>
                <a:gd name="T52" fmla="*/ 80 w 395"/>
                <a:gd name="T53" fmla="*/ 316 h 680"/>
                <a:gd name="T54" fmla="*/ 80 w 395"/>
                <a:gd name="T55" fmla="*/ 60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5" h="680">
                  <a:moveTo>
                    <a:pt x="80" y="241"/>
                  </a:moveTo>
                  <a:cubicBezTo>
                    <a:pt x="90" y="235"/>
                    <a:pt x="105" y="228"/>
                    <a:pt x="125" y="221"/>
                  </a:cubicBezTo>
                  <a:cubicBezTo>
                    <a:pt x="145" y="214"/>
                    <a:pt x="167" y="211"/>
                    <a:pt x="193" y="211"/>
                  </a:cubicBezTo>
                  <a:cubicBezTo>
                    <a:pt x="226" y="211"/>
                    <a:pt x="254" y="217"/>
                    <a:pt x="279" y="228"/>
                  </a:cubicBezTo>
                  <a:cubicBezTo>
                    <a:pt x="304" y="240"/>
                    <a:pt x="325" y="256"/>
                    <a:pt x="343" y="276"/>
                  </a:cubicBezTo>
                  <a:cubicBezTo>
                    <a:pt x="360" y="297"/>
                    <a:pt x="373" y="322"/>
                    <a:pt x="382" y="351"/>
                  </a:cubicBezTo>
                  <a:cubicBezTo>
                    <a:pt x="391" y="379"/>
                    <a:pt x="395" y="411"/>
                    <a:pt x="395" y="446"/>
                  </a:cubicBezTo>
                  <a:cubicBezTo>
                    <a:pt x="395" y="482"/>
                    <a:pt x="390" y="515"/>
                    <a:pt x="379" y="544"/>
                  </a:cubicBezTo>
                  <a:cubicBezTo>
                    <a:pt x="369" y="573"/>
                    <a:pt x="354" y="597"/>
                    <a:pt x="334" y="617"/>
                  </a:cubicBezTo>
                  <a:cubicBezTo>
                    <a:pt x="315" y="638"/>
                    <a:pt x="291" y="653"/>
                    <a:pt x="263" y="664"/>
                  </a:cubicBezTo>
                  <a:cubicBezTo>
                    <a:pt x="236" y="675"/>
                    <a:pt x="205" y="680"/>
                    <a:pt x="170" y="680"/>
                  </a:cubicBezTo>
                  <a:cubicBezTo>
                    <a:pt x="133" y="680"/>
                    <a:pt x="100" y="678"/>
                    <a:pt x="71" y="673"/>
                  </a:cubicBezTo>
                  <a:cubicBezTo>
                    <a:pt x="42" y="668"/>
                    <a:pt x="18" y="662"/>
                    <a:pt x="0" y="657"/>
                  </a:cubicBezTo>
                  <a:cubicBezTo>
                    <a:pt x="0" y="14"/>
                    <a:pt x="0" y="14"/>
                    <a:pt x="0" y="14"/>
                  </a:cubicBezTo>
                  <a:cubicBezTo>
                    <a:pt x="80" y="0"/>
                    <a:pt x="80" y="0"/>
                    <a:pt x="80" y="0"/>
                  </a:cubicBezTo>
                  <a:lnTo>
                    <a:pt x="80" y="241"/>
                  </a:lnTo>
                  <a:close/>
                  <a:moveTo>
                    <a:pt x="80" y="600"/>
                  </a:moveTo>
                  <a:cubicBezTo>
                    <a:pt x="88" y="602"/>
                    <a:pt x="100" y="605"/>
                    <a:pt x="114" y="607"/>
                  </a:cubicBezTo>
                  <a:cubicBezTo>
                    <a:pt x="129" y="609"/>
                    <a:pt x="147" y="610"/>
                    <a:pt x="169" y="610"/>
                  </a:cubicBezTo>
                  <a:cubicBezTo>
                    <a:pt x="212" y="610"/>
                    <a:pt x="247" y="595"/>
                    <a:pt x="273" y="567"/>
                  </a:cubicBezTo>
                  <a:cubicBezTo>
                    <a:pt x="299" y="538"/>
                    <a:pt x="312" y="498"/>
                    <a:pt x="312" y="446"/>
                  </a:cubicBezTo>
                  <a:cubicBezTo>
                    <a:pt x="312" y="423"/>
                    <a:pt x="309" y="401"/>
                    <a:pt x="305" y="381"/>
                  </a:cubicBezTo>
                  <a:cubicBezTo>
                    <a:pt x="300" y="361"/>
                    <a:pt x="293" y="343"/>
                    <a:pt x="282" y="329"/>
                  </a:cubicBezTo>
                  <a:cubicBezTo>
                    <a:pt x="272" y="314"/>
                    <a:pt x="259" y="302"/>
                    <a:pt x="242" y="294"/>
                  </a:cubicBezTo>
                  <a:cubicBezTo>
                    <a:pt x="226" y="286"/>
                    <a:pt x="206" y="282"/>
                    <a:pt x="183" y="282"/>
                  </a:cubicBezTo>
                  <a:cubicBezTo>
                    <a:pt x="161" y="282"/>
                    <a:pt x="141" y="285"/>
                    <a:pt x="123" y="293"/>
                  </a:cubicBezTo>
                  <a:cubicBezTo>
                    <a:pt x="104" y="300"/>
                    <a:pt x="90" y="308"/>
                    <a:pt x="80" y="316"/>
                  </a:cubicBezTo>
                  <a:cubicBezTo>
                    <a:pt x="80" y="600"/>
                    <a:pt x="80" y="600"/>
                    <a:pt x="80" y="6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6" name="Freeform 43">
              <a:extLst>
                <a:ext uri="{FF2B5EF4-FFF2-40B4-BE49-F238E27FC236}">
                  <a16:creationId xmlns:a16="http://schemas.microsoft.com/office/drawing/2014/main" id="{1972CBA0-A7B0-4705-999E-2DB8CD063991}"/>
                </a:ext>
              </a:extLst>
            </p:cNvPr>
            <p:cNvSpPr>
              <a:spLocks/>
            </p:cNvSpPr>
            <p:nvPr/>
          </p:nvSpPr>
          <p:spPr bwMode="auto">
            <a:xfrm>
              <a:off x="3228976" y="6216650"/>
              <a:ext cx="222250" cy="282575"/>
            </a:xfrm>
            <a:custGeom>
              <a:avLst/>
              <a:gdLst>
                <a:gd name="T0" fmla="*/ 362 w 362"/>
                <a:gd name="T1" fmla="*/ 436 h 459"/>
                <a:gd name="T2" fmla="*/ 290 w 362"/>
                <a:gd name="T3" fmla="*/ 451 h 459"/>
                <a:gd name="T4" fmla="*/ 185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90" y="451"/>
                  </a:cubicBezTo>
                  <a:cubicBezTo>
                    <a:pt x="259" y="456"/>
                    <a:pt x="224" y="459"/>
                    <a:pt x="185"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5"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7" name="Freeform 44">
              <a:extLst>
                <a:ext uri="{FF2B5EF4-FFF2-40B4-BE49-F238E27FC236}">
                  <a16:creationId xmlns:a16="http://schemas.microsoft.com/office/drawing/2014/main" id="{7CCEE747-4E87-4677-A792-A62A40FEB5DE}"/>
                </a:ext>
              </a:extLst>
            </p:cNvPr>
            <p:cNvSpPr>
              <a:spLocks/>
            </p:cNvSpPr>
            <p:nvPr/>
          </p:nvSpPr>
          <p:spPr bwMode="auto">
            <a:xfrm>
              <a:off x="3521076" y="6211888"/>
              <a:ext cx="222250" cy="280987"/>
            </a:xfrm>
            <a:custGeom>
              <a:avLst/>
              <a:gdLst>
                <a:gd name="T0" fmla="*/ 0 w 363"/>
                <a:gd name="T1" fmla="*/ 22 h 458"/>
                <a:gd name="T2" fmla="*/ 74 w 363"/>
                <a:gd name="T3" fmla="*/ 7 h 458"/>
                <a:gd name="T4" fmla="*/ 179 w 363"/>
                <a:gd name="T5" fmla="*/ 0 h 458"/>
                <a:gd name="T6" fmla="*/ 268 w 363"/>
                <a:gd name="T7" fmla="*/ 15 h 458"/>
                <a:gd name="T8" fmla="*/ 324 w 363"/>
                <a:gd name="T9" fmla="*/ 57 h 458"/>
                <a:gd name="T10" fmla="*/ 354 w 363"/>
                <a:gd name="T11" fmla="*/ 122 h 458"/>
                <a:gd name="T12" fmla="*/ 363 w 363"/>
                <a:gd name="T13" fmla="*/ 206 h 458"/>
                <a:gd name="T14" fmla="*/ 363 w 363"/>
                <a:gd name="T15" fmla="*/ 458 h 458"/>
                <a:gd name="T16" fmla="*/ 282 w 363"/>
                <a:gd name="T17" fmla="*/ 458 h 458"/>
                <a:gd name="T18" fmla="*/ 282 w 363"/>
                <a:gd name="T19" fmla="*/ 223 h 458"/>
                <a:gd name="T20" fmla="*/ 277 w 363"/>
                <a:gd name="T21" fmla="*/ 152 h 458"/>
                <a:gd name="T22" fmla="*/ 258 w 363"/>
                <a:gd name="T23" fmla="*/ 105 h 458"/>
                <a:gd name="T24" fmla="*/ 224 w 363"/>
                <a:gd name="T25" fmla="*/ 79 h 458"/>
                <a:gd name="T26" fmla="*/ 170 w 363"/>
                <a:gd name="T27" fmla="*/ 70 h 458"/>
                <a:gd name="T28" fmla="*/ 143 w 363"/>
                <a:gd name="T29" fmla="*/ 71 h 458"/>
                <a:gd name="T30" fmla="*/ 117 w 363"/>
                <a:gd name="T31" fmla="*/ 74 h 458"/>
                <a:gd name="T32" fmla="*/ 95 w 363"/>
                <a:gd name="T33" fmla="*/ 77 h 458"/>
                <a:gd name="T34" fmla="*/ 80 w 363"/>
                <a:gd name="T35" fmla="*/ 79 h 458"/>
                <a:gd name="T36" fmla="*/ 80 w 363"/>
                <a:gd name="T37" fmla="*/ 458 h 458"/>
                <a:gd name="T38" fmla="*/ 0 w 363"/>
                <a:gd name="T39" fmla="*/ 458 h 458"/>
                <a:gd name="T40" fmla="*/ 0 w 363"/>
                <a:gd name="T41" fmla="*/ 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3" h="458">
                  <a:moveTo>
                    <a:pt x="0" y="22"/>
                  </a:moveTo>
                  <a:cubicBezTo>
                    <a:pt x="19" y="18"/>
                    <a:pt x="43" y="13"/>
                    <a:pt x="74" y="7"/>
                  </a:cubicBezTo>
                  <a:cubicBezTo>
                    <a:pt x="104" y="2"/>
                    <a:pt x="139" y="0"/>
                    <a:pt x="179" y="0"/>
                  </a:cubicBezTo>
                  <a:cubicBezTo>
                    <a:pt x="215" y="0"/>
                    <a:pt x="244" y="5"/>
                    <a:pt x="268" y="15"/>
                  </a:cubicBezTo>
                  <a:cubicBezTo>
                    <a:pt x="291" y="25"/>
                    <a:pt x="310" y="39"/>
                    <a:pt x="324" y="57"/>
                  </a:cubicBezTo>
                  <a:cubicBezTo>
                    <a:pt x="338" y="75"/>
                    <a:pt x="348" y="97"/>
                    <a:pt x="354" y="122"/>
                  </a:cubicBezTo>
                  <a:cubicBezTo>
                    <a:pt x="360" y="148"/>
                    <a:pt x="363" y="176"/>
                    <a:pt x="363" y="206"/>
                  </a:cubicBezTo>
                  <a:cubicBezTo>
                    <a:pt x="363" y="458"/>
                    <a:pt x="363" y="458"/>
                    <a:pt x="363" y="458"/>
                  </a:cubicBezTo>
                  <a:cubicBezTo>
                    <a:pt x="282" y="458"/>
                    <a:pt x="282" y="458"/>
                    <a:pt x="282" y="458"/>
                  </a:cubicBezTo>
                  <a:cubicBezTo>
                    <a:pt x="282" y="223"/>
                    <a:pt x="282" y="223"/>
                    <a:pt x="282" y="223"/>
                  </a:cubicBezTo>
                  <a:cubicBezTo>
                    <a:pt x="282" y="196"/>
                    <a:pt x="281" y="172"/>
                    <a:pt x="277" y="152"/>
                  </a:cubicBezTo>
                  <a:cubicBezTo>
                    <a:pt x="273" y="133"/>
                    <a:pt x="267" y="117"/>
                    <a:pt x="258" y="105"/>
                  </a:cubicBezTo>
                  <a:cubicBezTo>
                    <a:pt x="250" y="93"/>
                    <a:pt x="238" y="84"/>
                    <a:pt x="224" y="79"/>
                  </a:cubicBezTo>
                  <a:cubicBezTo>
                    <a:pt x="209" y="73"/>
                    <a:pt x="191" y="70"/>
                    <a:pt x="170" y="70"/>
                  </a:cubicBezTo>
                  <a:cubicBezTo>
                    <a:pt x="162" y="70"/>
                    <a:pt x="153" y="71"/>
                    <a:pt x="143" y="71"/>
                  </a:cubicBezTo>
                  <a:cubicBezTo>
                    <a:pt x="134" y="72"/>
                    <a:pt x="125" y="73"/>
                    <a:pt x="117" y="74"/>
                  </a:cubicBezTo>
                  <a:cubicBezTo>
                    <a:pt x="109" y="74"/>
                    <a:pt x="101" y="75"/>
                    <a:pt x="95" y="77"/>
                  </a:cubicBezTo>
                  <a:cubicBezTo>
                    <a:pt x="88" y="78"/>
                    <a:pt x="83" y="79"/>
                    <a:pt x="80" y="79"/>
                  </a:cubicBezTo>
                  <a:cubicBezTo>
                    <a:pt x="80" y="458"/>
                    <a:pt x="80" y="458"/>
                    <a:pt x="80" y="458"/>
                  </a:cubicBezTo>
                  <a:cubicBezTo>
                    <a:pt x="0" y="458"/>
                    <a:pt x="0" y="458"/>
                    <a:pt x="0" y="458"/>
                  </a:cubicBezTo>
                  <a:cubicBezTo>
                    <a:pt x="0" y="22"/>
                    <a:pt x="0" y="22"/>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8" name="Freeform 45">
              <a:extLst>
                <a:ext uri="{FF2B5EF4-FFF2-40B4-BE49-F238E27FC236}">
                  <a16:creationId xmlns:a16="http://schemas.microsoft.com/office/drawing/2014/main" id="{D171B625-B91A-4CF5-A66A-13B88C610E8B}"/>
                </a:ext>
              </a:extLst>
            </p:cNvPr>
            <p:cNvSpPr>
              <a:spLocks/>
            </p:cNvSpPr>
            <p:nvPr/>
          </p:nvSpPr>
          <p:spPr bwMode="auto">
            <a:xfrm>
              <a:off x="3806826" y="6132513"/>
              <a:ext cx="165100" cy="366712"/>
            </a:xfrm>
            <a:custGeom>
              <a:avLst/>
              <a:gdLst>
                <a:gd name="T0" fmla="*/ 80 w 269"/>
                <a:gd name="T1" fmla="*/ 139 h 598"/>
                <a:gd name="T2" fmla="*/ 250 w 269"/>
                <a:gd name="T3" fmla="*/ 139 h 598"/>
                <a:gd name="T4" fmla="*/ 250 w 269"/>
                <a:gd name="T5" fmla="*/ 207 h 598"/>
                <a:gd name="T6" fmla="*/ 80 w 269"/>
                <a:gd name="T7" fmla="*/ 207 h 598"/>
                <a:gd name="T8" fmla="*/ 80 w 269"/>
                <a:gd name="T9" fmla="*/ 414 h 598"/>
                <a:gd name="T10" fmla="*/ 86 w 269"/>
                <a:gd name="T11" fmla="*/ 469 h 598"/>
                <a:gd name="T12" fmla="*/ 101 w 269"/>
                <a:gd name="T13" fmla="*/ 504 h 598"/>
                <a:gd name="T14" fmla="*/ 127 w 269"/>
                <a:gd name="T15" fmla="*/ 522 h 598"/>
                <a:gd name="T16" fmla="*/ 163 w 269"/>
                <a:gd name="T17" fmla="*/ 527 h 598"/>
                <a:gd name="T18" fmla="*/ 222 w 269"/>
                <a:gd name="T19" fmla="*/ 519 h 598"/>
                <a:gd name="T20" fmla="*/ 251 w 269"/>
                <a:gd name="T21" fmla="*/ 507 h 598"/>
                <a:gd name="T22" fmla="*/ 269 w 269"/>
                <a:gd name="T23" fmla="*/ 573 h 598"/>
                <a:gd name="T24" fmla="*/ 226 w 269"/>
                <a:gd name="T25" fmla="*/ 588 h 598"/>
                <a:gd name="T26" fmla="*/ 156 w 269"/>
                <a:gd name="T27" fmla="*/ 598 h 598"/>
                <a:gd name="T28" fmla="*/ 81 w 269"/>
                <a:gd name="T29" fmla="*/ 586 h 598"/>
                <a:gd name="T30" fmla="*/ 33 w 269"/>
                <a:gd name="T31" fmla="*/ 551 h 598"/>
                <a:gd name="T32" fmla="*/ 7 w 269"/>
                <a:gd name="T33" fmla="*/ 494 h 598"/>
                <a:gd name="T34" fmla="*/ 0 w 269"/>
                <a:gd name="T35" fmla="*/ 415 h 598"/>
                <a:gd name="T36" fmla="*/ 0 w 269"/>
                <a:gd name="T37" fmla="*/ 14 h 598"/>
                <a:gd name="T38" fmla="*/ 80 w 269"/>
                <a:gd name="T39" fmla="*/ 0 h 598"/>
                <a:gd name="T40" fmla="*/ 80 w 269"/>
                <a:gd name="T41" fmla="*/ 13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598">
                  <a:moveTo>
                    <a:pt x="80" y="139"/>
                  </a:moveTo>
                  <a:cubicBezTo>
                    <a:pt x="250" y="139"/>
                    <a:pt x="250" y="139"/>
                    <a:pt x="250" y="139"/>
                  </a:cubicBezTo>
                  <a:cubicBezTo>
                    <a:pt x="250" y="207"/>
                    <a:pt x="250" y="207"/>
                    <a:pt x="250" y="207"/>
                  </a:cubicBezTo>
                  <a:cubicBezTo>
                    <a:pt x="80" y="207"/>
                    <a:pt x="80" y="207"/>
                    <a:pt x="80" y="207"/>
                  </a:cubicBezTo>
                  <a:cubicBezTo>
                    <a:pt x="80" y="414"/>
                    <a:pt x="80" y="414"/>
                    <a:pt x="80" y="414"/>
                  </a:cubicBezTo>
                  <a:cubicBezTo>
                    <a:pt x="80" y="436"/>
                    <a:pt x="82" y="455"/>
                    <a:pt x="86" y="469"/>
                  </a:cubicBezTo>
                  <a:cubicBezTo>
                    <a:pt x="89" y="484"/>
                    <a:pt x="94" y="496"/>
                    <a:pt x="101" y="504"/>
                  </a:cubicBezTo>
                  <a:cubicBezTo>
                    <a:pt x="108" y="512"/>
                    <a:pt x="117" y="518"/>
                    <a:pt x="127" y="522"/>
                  </a:cubicBezTo>
                  <a:cubicBezTo>
                    <a:pt x="137" y="525"/>
                    <a:pt x="149" y="527"/>
                    <a:pt x="163" y="527"/>
                  </a:cubicBezTo>
                  <a:cubicBezTo>
                    <a:pt x="188" y="527"/>
                    <a:pt x="208" y="524"/>
                    <a:pt x="222" y="519"/>
                  </a:cubicBezTo>
                  <a:cubicBezTo>
                    <a:pt x="236" y="513"/>
                    <a:pt x="246" y="509"/>
                    <a:pt x="251" y="507"/>
                  </a:cubicBezTo>
                  <a:cubicBezTo>
                    <a:pt x="269" y="573"/>
                    <a:pt x="269" y="573"/>
                    <a:pt x="269" y="573"/>
                  </a:cubicBezTo>
                  <a:cubicBezTo>
                    <a:pt x="260" y="577"/>
                    <a:pt x="246" y="582"/>
                    <a:pt x="226" y="588"/>
                  </a:cubicBezTo>
                  <a:cubicBezTo>
                    <a:pt x="205" y="594"/>
                    <a:pt x="182" y="598"/>
                    <a:pt x="156" y="598"/>
                  </a:cubicBezTo>
                  <a:cubicBezTo>
                    <a:pt x="126" y="598"/>
                    <a:pt x="101" y="594"/>
                    <a:pt x="81" y="586"/>
                  </a:cubicBezTo>
                  <a:cubicBezTo>
                    <a:pt x="61" y="578"/>
                    <a:pt x="45" y="567"/>
                    <a:pt x="33" y="551"/>
                  </a:cubicBezTo>
                  <a:cubicBezTo>
                    <a:pt x="21" y="535"/>
                    <a:pt x="12" y="516"/>
                    <a:pt x="7" y="494"/>
                  </a:cubicBezTo>
                  <a:cubicBezTo>
                    <a:pt x="2" y="471"/>
                    <a:pt x="0" y="445"/>
                    <a:pt x="0" y="415"/>
                  </a:cubicBezTo>
                  <a:cubicBezTo>
                    <a:pt x="0" y="14"/>
                    <a:pt x="0" y="14"/>
                    <a:pt x="0" y="14"/>
                  </a:cubicBezTo>
                  <a:cubicBezTo>
                    <a:pt x="80" y="0"/>
                    <a:pt x="80" y="0"/>
                    <a:pt x="80" y="0"/>
                  </a:cubicBezTo>
                  <a:cubicBezTo>
                    <a:pt x="80" y="139"/>
                    <a:pt x="80" y="139"/>
                    <a:pt x="80" y="1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9" name="Freeform 46">
              <a:extLst>
                <a:ext uri="{FF2B5EF4-FFF2-40B4-BE49-F238E27FC236}">
                  <a16:creationId xmlns:a16="http://schemas.microsoft.com/office/drawing/2014/main" id="{D6507FC7-91D3-4CA2-8B1C-55578622646E}"/>
                </a:ext>
              </a:extLst>
            </p:cNvPr>
            <p:cNvSpPr>
              <a:spLocks/>
            </p:cNvSpPr>
            <p:nvPr/>
          </p:nvSpPr>
          <p:spPr bwMode="auto">
            <a:xfrm>
              <a:off x="4005263"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5"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0" name="Group 99">
            <a:extLst>
              <a:ext uri="{FF2B5EF4-FFF2-40B4-BE49-F238E27FC236}">
                <a16:creationId xmlns:a16="http://schemas.microsoft.com/office/drawing/2014/main" id="{546199D7-5723-4368-8D21-935A217F7FA2}"/>
              </a:ext>
            </a:extLst>
          </p:cNvPr>
          <p:cNvGrpSpPr/>
          <p:nvPr/>
        </p:nvGrpSpPr>
        <p:grpSpPr>
          <a:xfrm>
            <a:off x="9203135" y="3027743"/>
            <a:ext cx="1888852" cy="549854"/>
            <a:chOff x="2880656" y="5494318"/>
            <a:chExt cx="1888852" cy="549854"/>
          </a:xfrm>
          <a:solidFill>
            <a:srgbClr val="0078D7"/>
          </a:solidFill>
        </p:grpSpPr>
        <p:grpSp>
          <p:nvGrpSpPr>
            <p:cNvPr id="101" name="Group 100">
              <a:extLst>
                <a:ext uri="{FF2B5EF4-FFF2-40B4-BE49-F238E27FC236}">
                  <a16:creationId xmlns:a16="http://schemas.microsoft.com/office/drawing/2014/main" id="{028C4A60-B6A3-48D6-B73D-9AADB18843A5}"/>
                </a:ext>
              </a:extLst>
            </p:cNvPr>
            <p:cNvGrpSpPr/>
            <p:nvPr/>
          </p:nvGrpSpPr>
          <p:grpSpPr>
            <a:xfrm>
              <a:off x="2880656" y="5494318"/>
              <a:ext cx="621131" cy="549854"/>
              <a:chOff x="2664209" y="5494318"/>
              <a:chExt cx="621131" cy="549854"/>
            </a:xfrm>
            <a:grpFill/>
          </p:grpSpPr>
          <p:sp>
            <p:nvSpPr>
              <p:cNvPr id="111" name="Freeform 50">
                <a:extLst>
                  <a:ext uri="{FF2B5EF4-FFF2-40B4-BE49-F238E27FC236}">
                    <a16:creationId xmlns:a16="http://schemas.microsoft.com/office/drawing/2014/main" id="{8B19FF5A-78B5-4D70-BF61-61938AF385FE}"/>
                  </a:ext>
                </a:extLst>
              </p:cNvPr>
              <p:cNvSpPr>
                <a:spLocks/>
              </p:cNvSpPr>
              <p:nvPr/>
            </p:nvSpPr>
            <p:spPr bwMode="auto">
              <a:xfrm>
                <a:off x="2982413" y="5939802"/>
                <a:ext cx="56004" cy="30547"/>
              </a:xfrm>
              <a:custGeom>
                <a:avLst/>
                <a:gdLst>
                  <a:gd name="T0" fmla="*/ 10 w 11"/>
                  <a:gd name="T1" fmla="*/ 0 h 6"/>
                  <a:gd name="T2" fmla="*/ 11 w 11"/>
                  <a:gd name="T3" fmla="*/ 3 h 6"/>
                  <a:gd name="T4" fmla="*/ 9 w 11"/>
                  <a:gd name="T5" fmla="*/ 5 h 6"/>
                  <a:gd name="T6" fmla="*/ 4 w 11"/>
                  <a:gd name="T7" fmla="*/ 5 h 6"/>
                  <a:gd name="T8" fmla="*/ 2 w 11"/>
                  <a:gd name="T9" fmla="*/ 4 h 6"/>
                  <a:gd name="T10" fmla="*/ 0 w 11"/>
                  <a:gd name="T11" fmla="*/ 2 h 6"/>
                  <a:gd name="T12" fmla="*/ 5 w 11"/>
                  <a:gd name="T13" fmla="*/ 1 h 6"/>
                  <a:gd name="T14" fmla="*/ 8 w 11"/>
                  <a:gd name="T15" fmla="*/ 2 h 6"/>
                  <a:gd name="T16" fmla="*/ 10 w 11"/>
                  <a:gd name="T17" fmla="*/ 0 h 6"/>
                  <a:gd name="T18" fmla="*/ 10 w 11"/>
                  <a:gd name="T19" fmla="*/ 0 h 6"/>
                  <a:gd name="T20" fmla="*/ 10 w 11"/>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0"/>
                    </a:moveTo>
                    <a:cubicBezTo>
                      <a:pt x="11" y="1"/>
                      <a:pt x="11" y="2"/>
                      <a:pt x="11" y="3"/>
                    </a:cubicBezTo>
                    <a:cubicBezTo>
                      <a:pt x="10" y="4"/>
                      <a:pt x="10" y="4"/>
                      <a:pt x="9" y="5"/>
                    </a:cubicBezTo>
                    <a:cubicBezTo>
                      <a:pt x="8" y="5"/>
                      <a:pt x="7" y="6"/>
                      <a:pt x="4" y="5"/>
                    </a:cubicBezTo>
                    <a:cubicBezTo>
                      <a:pt x="3" y="4"/>
                      <a:pt x="3" y="4"/>
                      <a:pt x="2" y="4"/>
                    </a:cubicBezTo>
                    <a:cubicBezTo>
                      <a:pt x="0" y="4"/>
                      <a:pt x="0" y="3"/>
                      <a:pt x="0" y="2"/>
                    </a:cubicBezTo>
                    <a:cubicBezTo>
                      <a:pt x="1" y="1"/>
                      <a:pt x="2" y="0"/>
                      <a:pt x="5" y="1"/>
                    </a:cubicBezTo>
                    <a:cubicBezTo>
                      <a:pt x="6" y="2"/>
                      <a:pt x="7" y="3"/>
                      <a:pt x="8" y="2"/>
                    </a:cubicBezTo>
                    <a:cubicBezTo>
                      <a:pt x="9" y="2"/>
                      <a:pt x="9" y="1"/>
                      <a:pt x="10" y="0"/>
                    </a:cubicBezTo>
                    <a:cubicBezTo>
                      <a:pt x="10" y="0"/>
                      <a:pt x="10" y="0"/>
                      <a:pt x="10" y="0"/>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2" name="Freeform 51">
                <a:extLst>
                  <a:ext uri="{FF2B5EF4-FFF2-40B4-BE49-F238E27FC236}">
                    <a16:creationId xmlns:a16="http://schemas.microsoft.com/office/drawing/2014/main" id="{4F5B229E-378F-4C72-8115-03EFFF4FC8E2}"/>
                  </a:ext>
                </a:extLst>
              </p:cNvPr>
              <p:cNvSpPr>
                <a:spLocks/>
              </p:cNvSpPr>
              <p:nvPr/>
            </p:nvSpPr>
            <p:spPr bwMode="auto">
              <a:xfrm>
                <a:off x="2982413" y="5573233"/>
                <a:ext cx="76369" cy="30547"/>
              </a:xfrm>
              <a:custGeom>
                <a:avLst/>
                <a:gdLst>
                  <a:gd name="T0" fmla="*/ 8 w 15"/>
                  <a:gd name="T1" fmla="*/ 0 h 6"/>
                  <a:gd name="T2" fmla="*/ 7 w 15"/>
                  <a:gd name="T3" fmla="*/ 0 h 6"/>
                  <a:gd name="T4" fmla="*/ 5 w 15"/>
                  <a:gd name="T5" fmla="*/ 0 h 6"/>
                  <a:gd name="T6" fmla="*/ 0 w 15"/>
                  <a:gd name="T7" fmla="*/ 1 h 6"/>
                  <a:gd name="T8" fmla="*/ 0 w 15"/>
                  <a:gd name="T9" fmla="*/ 1 h 6"/>
                  <a:gd name="T10" fmla="*/ 0 w 15"/>
                  <a:gd name="T11" fmla="*/ 1 h 6"/>
                  <a:gd name="T12" fmla="*/ 0 w 15"/>
                  <a:gd name="T13" fmla="*/ 1 h 6"/>
                  <a:gd name="T14" fmla="*/ 1 w 15"/>
                  <a:gd name="T15" fmla="*/ 1 h 6"/>
                  <a:gd name="T16" fmla="*/ 8 w 15"/>
                  <a:gd name="T17" fmla="*/ 3 h 6"/>
                  <a:gd name="T18" fmla="*/ 4 w 15"/>
                  <a:gd name="T19" fmla="*/ 5 h 6"/>
                  <a:gd name="T20" fmla="*/ 4 w 15"/>
                  <a:gd name="T21" fmla="*/ 5 h 6"/>
                  <a:gd name="T22" fmla="*/ 4 w 15"/>
                  <a:gd name="T23" fmla="*/ 5 h 6"/>
                  <a:gd name="T24" fmla="*/ 8 w 15"/>
                  <a:gd name="T25" fmla="*/ 6 h 6"/>
                  <a:gd name="T26" fmla="*/ 14 w 15"/>
                  <a:gd name="T27" fmla="*/ 3 h 6"/>
                  <a:gd name="T28" fmla="*/ 8 w 1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6">
                    <a:moveTo>
                      <a:pt x="8" y="0"/>
                    </a:moveTo>
                    <a:cubicBezTo>
                      <a:pt x="7" y="0"/>
                      <a:pt x="7" y="0"/>
                      <a:pt x="7" y="0"/>
                    </a:cubicBezTo>
                    <a:cubicBezTo>
                      <a:pt x="7" y="0"/>
                      <a:pt x="6" y="0"/>
                      <a:pt x="5" y="0"/>
                    </a:cubicBezTo>
                    <a:cubicBezTo>
                      <a:pt x="3" y="0"/>
                      <a:pt x="1" y="0"/>
                      <a:pt x="0" y="1"/>
                    </a:cubicBezTo>
                    <a:cubicBezTo>
                      <a:pt x="0" y="1"/>
                      <a:pt x="0" y="1"/>
                      <a:pt x="0" y="1"/>
                    </a:cubicBezTo>
                    <a:cubicBezTo>
                      <a:pt x="0" y="1"/>
                      <a:pt x="0" y="1"/>
                      <a:pt x="0" y="1"/>
                    </a:cubicBezTo>
                    <a:cubicBezTo>
                      <a:pt x="0" y="1"/>
                      <a:pt x="0" y="1"/>
                      <a:pt x="0" y="1"/>
                    </a:cubicBezTo>
                    <a:cubicBezTo>
                      <a:pt x="0" y="1"/>
                      <a:pt x="1" y="1"/>
                      <a:pt x="1" y="1"/>
                    </a:cubicBezTo>
                    <a:cubicBezTo>
                      <a:pt x="5" y="1"/>
                      <a:pt x="8" y="2"/>
                      <a:pt x="8" y="3"/>
                    </a:cubicBezTo>
                    <a:cubicBezTo>
                      <a:pt x="8" y="4"/>
                      <a:pt x="7" y="4"/>
                      <a:pt x="4" y="5"/>
                    </a:cubicBezTo>
                    <a:cubicBezTo>
                      <a:pt x="4" y="5"/>
                      <a:pt x="4" y="5"/>
                      <a:pt x="4" y="5"/>
                    </a:cubicBezTo>
                    <a:cubicBezTo>
                      <a:pt x="4" y="5"/>
                      <a:pt x="4" y="5"/>
                      <a:pt x="4" y="5"/>
                    </a:cubicBezTo>
                    <a:cubicBezTo>
                      <a:pt x="5" y="6"/>
                      <a:pt x="6" y="6"/>
                      <a:pt x="8" y="6"/>
                    </a:cubicBezTo>
                    <a:cubicBezTo>
                      <a:pt x="11" y="6"/>
                      <a:pt x="14" y="5"/>
                      <a:pt x="14" y="3"/>
                    </a:cubicBezTo>
                    <a:cubicBezTo>
                      <a:pt x="15" y="1"/>
                      <a:pt x="12" y="0"/>
                      <a:pt x="8"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3" name="Freeform 52">
                <a:extLst>
                  <a:ext uri="{FF2B5EF4-FFF2-40B4-BE49-F238E27FC236}">
                    <a16:creationId xmlns:a16="http://schemas.microsoft.com/office/drawing/2014/main" id="{4268DA26-E730-42D8-9E8D-E25180932994}"/>
                  </a:ext>
                </a:extLst>
              </p:cNvPr>
              <p:cNvSpPr>
                <a:spLocks/>
              </p:cNvSpPr>
              <p:nvPr/>
            </p:nvSpPr>
            <p:spPr bwMode="auto">
              <a:xfrm>
                <a:off x="2865314" y="5603780"/>
                <a:ext cx="96734" cy="58550"/>
              </a:xfrm>
              <a:custGeom>
                <a:avLst/>
                <a:gdLst>
                  <a:gd name="T0" fmla="*/ 14 w 19"/>
                  <a:gd name="T1" fmla="*/ 3 h 11"/>
                  <a:gd name="T2" fmla="*/ 8 w 19"/>
                  <a:gd name="T3" fmla="*/ 3 h 11"/>
                  <a:gd name="T4" fmla="*/ 4 w 19"/>
                  <a:gd name="T5" fmla="*/ 1 h 11"/>
                  <a:gd name="T6" fmla="*/ 1 w 19"/>
                  <a:gd name="T7" fmla="*/ 2 h 11"/>
                  <a:gd name="T8" fmla="*/ 3 w 19"/>
                  <a:gd name="T9" fmla="*/ 7 h 11"/>
                  <a:gd name="T10" fmla="*/ 7 w 19"/>
                  <a:gd name="T11" fmla="*/ 9 h 11"/>
                  <a:gd name="T12" fmla="*/ 16 w 19"/>
                  <a:gd name="T13" fmla="*/ 7 h 11"/>
                  <a:gd name="T14" fmla="*/ 19 w 19"/>
                  <a:gd name="T15" fmla="*/ 5 h 11"/>
                  <a:gd name="T16" fmla="*/ 14 w 19"/>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4" y="3"/>
                    </a:moveTo>
                    <a:cubicBezTo>
                      <a:pt x="11" y="3"/>
                      <a:pt x="9" y="3"/>
                      <a:pt x="8" y="3"/>
                    </a:cubicBezTo>
                    <a:cubicBezTo>
                      <a:pt x="6" y="3"/>
                      <a:pt x="4" y="2"/>
                      <a:pt x="4" y="1"/>
                    </a:cubicBezTo>
                    <a:cubicBezTo>
                      <a:pt x="3" y="1"/>
                      <a:pt x="2" y="0"/>
                      <a:pt x="1" y="2"/>
                    </a:cubicBezTo>
                    <a:cubicBezTo>
                      <a:pt x="0" y="4"/>
                      <a:pt x="1" y="7"/>
                      <a:pt x="3" y="7"/>
                    </a:cubicBezTo>
                    <a:cubicBezTo>
                      <a:pt x="3" y="7"/>
                      <a:pt x="5" y="11"/>
                      <a:pt x="7" y="9"/>
                    </a:cubicBezTo>
                    <a:cubicBezTo>
                      <a:pt x="8" y="8"/>
                      <a:pt x="9" y="7"/>
                      <a:pt x="16" y="7"/>
                    </a:cubicBezTo>
                    <a:cubicBezTo>
                      <a:pt x="19" y="6"/>
                      <a:pt x="19" y="6"/>
                      <a:pt x="19" y="5"/>
                    </a:cubicBezTo>
                    <a:cubicBezTo>
                      <a:pt x="19" y="4"/>
                      <a:pt x="17" y="3"/>
                      <a:pt x="14"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4" name="Freeform 53">
                <a:extLst>
                  <a:ext uri="{FF2B5EF4-FFF2-40B4-BE49-F238E27FC236}">
                    <a16:creationId xmlns:a16="http://schemas.microsoft.com/office/drawing/2014/main" id="{9D05CD25-AD77-432A-B8E8-A3D65AA14B58}"/>
                  </a:ext>
                </a:extLst>
              </p:cNvPr>
              <p:cNvSpPr>
                <a:spLocks noEditPoints="1"/>
              </p:cNvSpPr>
              <p:nvPr/>
            </p:nvSpPr>
            <p:spPr bwMode="auto">
              <a:xfrm>
                <a:off x="2664209" y="5494318"/>
                <a:ext cx="605858" cy="549854"/>
              </a:xfrm>
              <a:custGeom>
                <a:avLst/>
                <a:gdLst>
                  <a:gd name="T0" fmla="*/ 59 w 118"/>
                  <a:gd name="T1" fmla="*/ 0 h 105"/>
                  <a:gd name="T2" fmla="*/ 0 w 118"/>
                  <a:gd name="T3" fmla="*/ 59 h 105"/>
                  <a:gd name="T4" fmla="*/ 3 w 118"/>
                  <a:gd name="T5" fmla="*/ 78 h 105"/>
                  <a:gd name="T6" fmla="*/ 8 w 118"/>
                  <a:gd name="T7" fmla="*/ 78 h 105"/>
                  <a:gd name="T8" fmla="*/ 17 w 118"/>
                  <a:gd name="T9" fmla="*/ 75 h 105"/>
                  <a:gd name="T10" fmla="*/ 20 w 118"/>
                  <a:gd name="T11" fmla="*/ 75 h 105"/>
                  <a:gd name="T12" fmla="*/ 24 w 118"/>
                  <a:gd name="T13" fmla="*/ 77 h 105"/>
                  <a:gd name="T14" fmla="*/ 27 w 118"/>
                  <a:gd name="T15" fmla="*/ 80 h 105"/>
                  <a:gd name="T16" fmla="*/ 30 w 118"/>
                  <a:gd name="T17" fmla="*/ 81 h 105"/>
                  <a:gd name="T18" fmla="*/ 33 w 118"/>
                  <a:gd name="T19" fmla="*/ 80 h 105"/>
                  <a:gd name="T20" fmla="*/ 31 w 118"/>
                  <a:gd name="T21" fmla="*/ 78 h 105"/>
                  <a:gd name="T22" fmla="*/ 29 w 118"/>
                  <a:gd name="T23" fmla="*/ 74 h 105"/>
                  <a:gd name="T24" fmla="*/ 26 w 118"/>
                  <a:gd name="T25" fmla="*/ 69 h 105"/>
                  <a:gd name="T26" fmla="*/ 32 w 118"/>
                  <a:gd name="T27" fmla="*/ 64 h 105"/>
                  <a:gd name="T28" fmla="*/ 38 w 118"/>
                  <a:gd name="T29" fmla="*/ 70 h 105"/>
                  <a:gd name="T30" fmla="*/ 41 w 118"/>
                  <a:gd name="T31" fmla="*/ 71 h 105"/>
                  <a:gd name="T32" fmla="*/ 44 w 118"/>
                  <a:gd name="T33" fmla="*/ 71 h 105"/>
                  <a:gd name="T34" fmla="*/ 55 w 118"/>
                  <a:gd name="T35" fmla="*/ 79 h 105"/>
                  <a:gd name="T36" fmla="*/ 67 w 118"/>
                  <a:gd name="T37" fmla="*/ 78 h 105"/>
                  <a:gd name="T38" fmla="*/ 71 w 118"/>
                  <a:gd name="T39" fmla="*/ 79 h 105"/>
                  <a:gd name="T40" fmla="*/ 76 w 118"/>
                  <a:gd name="T41" fmla="*/ 78 h 105"/>
                  <a:gd name="T42" fmla="*/ 81 w 118"/>
                  <a:gd name="T43" fmla="*/ 79 h 105"/>
                  <a:gd name="T44" fmla="*/ 86 w 118"/>
                  <a:gd name="T45" fmla="*/ 78 h 105"/>
                  <a:gd name="T46" fmla="*/ 85 w 118"/>
                  <a:gd name="T47" fmla="*/ 83 h 105"/>
                  <a:gd name="T48" fmla="*/ 84 w 118"/>
                  <a:gd name="T49" fmla="*/ 88 h 105"/>
                  <a:gd name="T50" fmla="*/ 82 w 118"/>
                  <a:gd name="T51" fmla="*/ 93 h 105"/>
                  <a:gd name="T52" fmla="*/ 78 w 118"/>
                  <a:gd name="T53" fmla="*/ 98 h 105"/>
                  <a:gd name="T54" fmla="*/ 74 w 118"/>
                  <a:gd name="T55" fmla="*/ 104 h 105"/>
                  <a:gd name="T56" fmla="*/ 80 w 118"/>
                  <a:gd name="T57" fmla="*/ 102 h 105"/>
                  <a:gd name="T58" fmla="*/ 88 w 118"/>
                  <a:gd name="T59" fmla="*/ 96 h 105"/>
                  <a:gd name="T60" fmla="*/ 91 w 118"/>
                  <a:gd name="T61" fmla="*/ 93 h 105"/>
                  <a:gd name="T62" fmla="*/ 91 w 118"/>
                  <a:gd name="T63" fmla="*/ 93 h 105"/>
                  <a:gd name="T64" fmla="*/ 91 w 118"/>
                  <a:gd name="T65" fmla="*/ 92 h 105"/>
                  <a:gd name="T66" fmla="*/ 102 w 118"/>
                  <a:gd name="T67" fmla="*/ 90 h 105"/>
                  <a:gd name="T68" fmla="*/ 109 w 118"/>
                  <a:gd name="T69" fmla="*/ 91 h 105"/>
                  <a:gd name="T70" fmla="*/ 118 w 118"/>
                  <a:gd name="T71" fmla="*/ 59 h 105"/>
                  <a:gd name="T72" fmla="*/ 59 w 118"/>
                  <a:gd name="T73" fmla="*/ 0 h 105"/>
                  <a:gd name="T74" fmla="*/ 107 w 118"/>
                  <a:gd name="T75" fmla="*/ 57 h 105"/>
                  <a:gd name="T76" fmla="*/ 54 w 118"/>
                  <a:gd name="T77" fmla="*/ 71 h 105"/>
                  <a:gd name="T78" fmla="*/ 13 w 118"/>
                  <a:gd name="T79" fmla="*/ 41 h 105"/>
                  <a:gd name="T80" fmla="*/ 32 w 118"/>
                  <a:gd name="T81" fmla="*/ 35 h 105"/>
                  <a:gd name="T82" fmla="*/ 37 w 118"/>
                  <a:gd name="T83" fmla="*/ 46 h 105"/>
                  <a:gd name="T84" fmla="*/ 63 w 118"/>
                  <a:gd name="T85" fmla="*/ 55 h 105"/>
                  <a:gd name="T86" fmla="*/ 65 w 118"/>
                  <a:gd name="T87" fmla="*/ 53 h 105"/>
                  <a:gd name="T88" fmla="*/ 62 w 118"/>
                  <a:gd name="T89" fmla="*/ 47 h 105"/>
                  <a:gd name="T90" fmla="*/ 52 w 118"/>
                  <a:gd name="T91" fmla="*/ 42 h 105"/>
                  <a:gd name="T92" fmla="*/ 34 w 118"/>
                  <a:gd name="T93" fmla="*/ 30 h 105"/>
                  <a:gd name="T94" fmla="*/ 36 w 118"/>
                  <a:gd name="T95" fmla="*/ 19 h 105"/>
                  <a:gd name="T96" fmla="*/ 51 w 118"/>
                  <a:gd name="T97" fmla="*/ 13 h 105"/>
                  <a:gd name="T98" fmla="*/ 64 w 118"/>
                  <a:gd name="T99" fmla="*/ 12 h 105"/>
                  <a:gd name="T100" fmla="*/ 79 w 118"/>
                  <a:gd name="T101" fmla="*/ 15 h 105"/>
                  <a:gd name="T102" fmla="*/ 89 w 118"/>
                  <a:gd name="T103" fmla="*/ 37 h 105"/>
                  <a:gd name="T104" fmla="*/ 89 w 118"/>
                  <a:gd name="T105" fmla="*/ 45 h 105"/>
                  <a:gd name="T106" fmla="*/ 87 w 118"/>
                  <a:gd name="T107" fmla="*/ 49 h 105"/>
                  <a:gd name="T108" fmla="*/ 88 w 118"/>
                  <a:gd name="T109" fmla="*/ 49 h 105"/>
                  <a:gd name="T110" fmla="*/ 93 w 118"/>
                  <a:gd name="T111" fmla="*/ 43 h 105"/>
                  <a:gd name="T112" fmla="*/ 107 w 118"/>
                  <a:gd name="T113" fmla="*/ 5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05">
                    <a:moveTo>
                      <a:pt x="59" y="0"/>
                    </a:moveTo>
                    <a:cubicBezTo>
                      <a:pt x="27" y="0"/>
                      <a:pt x="0" y="26"/>
                      <a:pt x="0" y="59"/>
                    </a:cubicBezTo>
                    <a:cubicBezTo>
                      <a:pt x="0" y="65"/>
                      <a:pt x="1" y="72"/>
                      <a:pt x="3" y="78"/>
                    </a:cubicBezTo>
                    <a:cubicBezTo>
                      <a:pt x="8" y="78"/>
                      <a:pt x="8" y="78"/>
                      <a:pt x="8" y="78"/>
                    </a:cubicBezTo>
                    <a:cubicBezTo>
                      <a:pt x="11" y="78"/>
                      <a:pt x="15" y="77"/>
                      <a:pt x="17" y="75"/>
                    </a:cubicBezTo>
                    <a:cubicBezTo>
                      <a:pt x="18" y="75"/>
                      <a:pt x="19" y="75"/>
                      <a:pt x="20" y="75"/>
                    </a:cubicBezTo>
                    <a:cubicBezTo>
                      <a:pt x="22" y="75"/>
                      <a:pt x="23" y="75"/>
                      <a:pt x="24" y="77"/>
                    </a:cubicBezTo>
                    <a:cubicBezTo>
                      <a:pt x="25" y="78"/>
                      <a:pt x="26" y="79"/>
                      <a:pt x="27" y="80"/>
                    </a:cubicBezTo>
                    <a:cubicBezTo>
                      <a:pt x="28" y="80"/>
                      <a:pt x="29" y="81"/>
                      <a:pt x="30" y="81"/>
                    </a:cubicBezTo>
                    <a:cubicBezTo>
                      <a:pt x="31" y="81"/>
                      <a:pt x="32" y="81"/>
                      <a:pt x="33" y="80"/>
                    </a:cubicBezTo>
                    <a:cubicBezTo>
                      <a:pt x="33" y="79"/>
                      <a:pt x="33" y="78"/>
                      <a:pt x="31" y="78"/>
                    </a:cubicBezTo>
                    <a:cubicBezTo>
                      <a:pt x="30" y="77"/>
                      <a:pt x="29" y="76"/>
                      <a:pt x="29" y="74"/>
                    </a:cubicBezTo>
                    <a:cubicBezTo>
                      <a:pt x="28" y="73"/>
                      <a:pt x="26" y="72"/>
                      <a:pt x="26" y="69"/>
                    </a:cubicBezTo>
                    <a:cubicBezTo>
                      <a:pt x="25" y="67"/>
                      <a:pt x="27" y="63"/>
                      <a:pt x="32" y="64"/>
                    </a:cubicBezTo>
                    <a:cubicBezTo>
                      <a:pt x="35" y="65"/>
                      <a:pt x="37" y="69"/>
                      <a:pt x="38" y="70"/>
                    </a:cubicBezTo>
                    <a:cubicBezTo>
                      <a:pt x="38" y="71"/>
                      <a:pt x="39" y="72"/>
                      <a:pt x="41" y="71"/>
                    </a:cubicBezTo>
                    <a:cubicBezTo>
                      <a:pt x="42" y="70"/>
                      <a:pt x="43" y="70"/>
                      <a:pt x="44" y="71"/>
                    </a:cubicBezTo>
                    <a:cubicBezTo>
                      <a:pt x="44" y="72"/>
                      <a:pt x="50" y="79"/>
                      <a:pt x="55" y="79"/>
                    </a:cubicBezTo>
                    <a:cubicBezTo>
                      <a:pt x="61" y="79"/>
                      <a:pt x="64" y="78"/>
                      <a:pt x="67" y="78"/>
                    </a:cubicBezTo>
                    <a:cubicBezTo>
                      <a:pt x="69" y="78"/>
                      <a:pt x="70" y="79"/>
                      <a:pt x="71" y="79"/>
                    </a:cubicBezTo>
                    <a:cubicBezTo>
                      <a:pt x="72" y="79"/>
                      <a:pt x="74" y="78"/>
                      <a:pt x="76" y="78"/>
                    </a:cubicBezTo>
                    <a:cubicBezTo>
                      <a:pt x="77" y="78"/>
                      <a:pt x="79" y="79"/>
                      <a:pt x="81" y="79"/>
                    </a:cubicBezTo>
                    <a:cubicBezTo>
                      <a:pt x="83" y="79"/>
                      <a:pt x="86" y="77"/>
                      <a:pt x="86" y="78"/>
                    </a:cubicBezTo>
                    <a:cubicBezTo>
                      <a:pt x="86" y="79"/>
                      <a:pt x="85" y="82"/>
                      <a:pt x="85" y="83"/>
                    </a:cubicBezTo>
                    <a:cubicBezTo>
                      <a:pt x="85" y="84"/>
                      <a:pt x="85" y="87"/>
                      <a:pt x="84" y="88"/>
                    </a:cubicBezTo>
                    <a:cubicBezTo>
                      <a:pt x="84" y="90"/>
                      <a:pt x="82" y="92"/>
                      <a:pt x="82" y="93"/>
                    </a:cubicBezTo>
                    <a:cubicBezTo>
                      <a:pt x="80" y="95"/>
                      <a:pt x="79" y="96"/>
                      <a:pt x="78" y="98"/>
                    </a:cubicBezTo>
                    <a:cubicBezTo>
                      <a:pt x="77" y="101"/>
                      <a:pt x="74" y="103"/>
                      <a:pt x="74" y="104"/>
                    </a:cubicBezTo>
                    <a:cubicBezTo>
                      <a:pt x="73" y="105"/>
                      <a:pt x="78" y="104"/>
                      <a:pt x="80" y="102"/>
                    </a:cubicBezTo>
                    <a:cubicBezTo>
                      <a:pt x="81" y="101"/>
                      <a:pt x="84" y="96"/>
                      <a:pt x="88" y="96"/>
                    </a:cubicBezTo>
                    <a:cubicBezTo>
                      <a:pt x="90" y="95"/>
                      <a:pt x="91" y="94"/>
                      <a:pt x="91" y="93"/>
                    </a:cubicBezTo>
                    <a:cubicBezTo>
                      <a:pt x="91" y="93"/>
                      <a:pt x="91" y="93"/>
                      <a:pt x="91" y="93"/>
                    </a:cubicBezTo>
                    <a:cubicBezTo>
                      <a:pt x="91" y="92"/>
                      <a:pt x="91" y="92"/>
                      <a:pt x="91" y="92"/>
                    </a:cubicBezTo>
                    <a:cubicBezTo>
                      <a:pt x="94" y="91"/>
                      <a:pt x="98" y="90"/>
                      <a:pt x="102" y="90"/>
                    </a:cubicBezTo>
                    <a:cubicBezTo>
                      <a:pt x="104" y="90"/>
                      <a:pt x="107" y="90"/>
                      <a:pt x="109" y="91"/>
                    </a:cubicBezTo>
                    <a:cubicBezTo>
                      <a:pt x="115" y="82"/>
                      <a:pt x="118" y="70"/>
                      <a:pt x="118" y="59"/>
                    </a:cubicBezTo>
                    <a:cubicBezTo>
                      <a:pt x="118" y="26"/>
                      <a:pt x="92" y="0"/>
                      <a:pt x="59" y="0"/>
                    </a:cubicBezTo>
                    <a:close/>
                    <a:moveTo>
                      <a:pt x="107" y="57"/>
                    </a:moveTo>
                    <a:cubicBezTo>
                      <a:pt x="105" y="73"/>
                      <a:pt x="79" y="78"/>
                      <a:pt x="54" y="71"/>
                    </a:cubicBezTo>
                    <a:cubicBezTo>
                      <a:pt x="31" y="64"/>
                      <a:pt x="10" y="49"/>
                      <a:pt x="13" y="41"/>
                    </a:cubicBezTo>
                    <a:cubicBezTo>
                      <a:pt x="14" y="36"/>
                      <a:pt x="22" y="34"/>
                      <a:pt x="32" y="35"/>
                    </a:cubicBezTo>
                    <a:cubicBezTo>
                      <a:pt x="30" y="38"/>
                      <a:pt x="30" y="42"/>
                      <a:pt x="37" y="46"/>
                    </a:cubicBezTo>
                    <a:cubicBezTo>
                      <a:pt x="46" y="51"/>
                      <a:pt x="60" y="55"/>
                      <a:pt x="63" y="55"/>
                    </a:cubicBezTo>
                    <a:cubicBezTo>
                      <a:pt x="65" y="55"/>
                      <a:pt x="66" y="54"/>
                      <a:pt x="65" y="53"/>
                    </a:cubicBezTo>
                    <a:cubicBezTo>
                      <a:pt x="63" y="52"/>
                      <a:pt x="62" y="50"/>
                      <a:pt x="62" y="47"/>
                    </a:cubicBezTo>
                    <a:cubicBezTo>
                      <a:pt x="61" y="46"/>
                      <a:pt x="61" y="44"/>
                      <a:pt x="52" y="42"/>
                    </a:cubicBezTo>
                    <a:cubicBezTo>
                      <a:pt x="33" y="38"/>
                      <a:pt x="33" y="33"/>
                      <a:pt x="34" y="30"/>
                    </a:cubicBezTo>
                    <a:cubicBezTo>
                      <a:pt x="34" y="30"/>
                      <a:pt x="36" y="22"/>
                      <a:pt x="36" y="19"/>
                    </a:cubicBezTo>
                    <a:cubicBezTo>
                      <a:pt x="37" y="17"/>
                      <a:pt x="39" y="11"/>
                      <a:pt x="51" y="13"/>
                    </a:cubicBezTo>
                    <a:cubicBezTo>
                      <a:pt x="58" y="15"/>
                      <a:pt x="62" y="13"/>
                      <a:pt x="64" y="12"/>
                    </a:cubicBezTo>
                    <a:cubicBezTo>
                      <a:pt x="70" y="11"/>
                      <a:pt x="75" y="12"/>
                      <a:pt x="79" y="15"/>
                    </a:cubicBezTo>
                    <a:cubicBezTo>
                      <a:pt x="82" y="19"/>
                      <a:pt x="87" y="29"/>
                      <a:pt x="89" y="37"/>
                    </a:cubicBezTo>
                    <a:cubicBezTo>
                      <a:pt x="90" y="41"/>
                      <a:pt x="90" y="43"/>
                      <a:pt x="89" y="45"/>
                    </a:cubicBezTo>
                    <a:cubicBezTo>
                      <a:pt x="89" y="46"/>
                      <a:pt x="89" y="46"/>
                      <a:pt x="87" y="49"/>
                    </a:cubicBezTo>
                    <a:cubicBezTo>
                      <a:pt x="87" y="49"/>
                      <a:pt x="87" y="50"/>
                      <a:pt x="88" y="49"/>
                    </a:cubicBezTo>
                    <a:cubicBezTo>
                      <a:pt x="91" y="47"/>
                      <a:pt x="92" y="45"/>
                      <a:pt x="93" y="43"/>
                    </a:cubicBezTo>
                    <a:cubicBezTo>
                      <a:pt x="103" y="45"/>
                      <a:pt x="109" y="50"/>
                      <a:pt x="107" y="5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5" name="Freeform 54">
                <a:extLst>
                  <a:ext uri="{FF2B5EF4-FFF2-40B4-BE49-F238E27FC236}">
                    <a16:creationId xmlns:a16="http://schemas.microsoft.com/office/drawing/2014/main" id="{41471176-92CB-4A2B-9792-718EFBEF0BBE}"/>
                  </a:ext>
                </a:extLst>
              </p:cNvPr>
              <p:cNvSpPr>
                <a:spLocks noEditPoints="1"/>
              </p:cNvSpPr>
              <p:nvPr/>
            </p:nvSpPr>
            <p:spPr bwMode="auto">
              <a:xfrm>
                <a:off x="326497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2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2"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6" name="Freeform 55">
                <a:extLst>
                  <a:ext uri="{FF2B5EF4-FFF2-40B4-BE49-F238E27FC236}">
                    <a16:creationId xmlns:a16="http://schemas.microsoft.com/office/drawing/2014/main" id="{FD9C2024-2111-4571-8309-9E50091D412C}"/>
                  </a:ext>
                </a:extLst>
              </p:cNvPr>
              <p:cNvSpPr>
                <a:spLocks noEditPoints="1"/>
              </p:cNvSpPr>
              <p:nvPr/>
            </p:nvSpPr>
            <p:spPr bwMode="auto">
              <a:xfrm>
                <a:off x="3254793"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2" name="Group 101">
              <a:extLst>
                <a:ext uri="{FF2B5EF4-FFF2-40B4-BE49-F238E27FC236}">
                  <a16:creationId xmlns:a16="http://schemas.microsoft.com/office/drawing/2014/main" id="{CB406AF9-CBD3-45FD-BFF0-AD52B625439E}"/>
                </a:ext>
              </a:extLst>
            </p:cNvPr>
            <p:cNvGrpSpPr/>
            <p:nvPr/>
          </p:nvGrpSpPr>
          <p:grpSpPr>
            <a:xfrm>
              <a:off x="3639252" y="5657238"/>
              <a:ext cx="1130256" cy="313112"/>
              <a:chOff x="3422805" y="5657238"/>
              <a:chExt cx="1130256" cy="313112"/>
            </a:xfrm>
            <a:grpFill/>
          </p:grpSpPr>
          <p:sp>
            <p:nvSpPr>
              <p:cNvPr id="103" name="Freeform 56">
                <a:extLst>
                  <a:ext uri="{FF2B5EF4-FFF2-40B4-BE49-F238E27FC236}">
                    <a16:creationId xmlns:a16="http://schemas.microsoft.com/office/drawing/2014/main" id="{7C537FAE-B635-4DD0-A8C5-8E5278077B0D}"/>
                  </a:ext>
                </a:extLst>
              </p:cNvPr>
              <p:cNvSpPr>
                <a:spLocks/>
              </p:cNvSpPr>
              <p:nvPr/>
            </p:nvSpPr>
            <p:spPr bwMode="auto">
              <a:xfrm>
                <a:off x="3422805" y="5746335"/>
                <a:ext cx="119645" cy="218923"/>
              </a:xfrm>
              <a:custGeom>
                <a:avLst/>
                <a:gdLst>
                  <a:gd name="T0" fmla="*/ 1 w 23"/>
                  <a:gd name="T1" fmla="*/ 14 h 42"/>
                  <a:gd name="T2" fmla="*/ 0 w 23"/>
                  <a:gd name="T3" fmla="*/ 1 h 42"/>
                  <a:gd name="T4" fmla="*/ 9 w 23"/>
                  <a:gd name="T5" fmla="*/ 1 h 42"/>
                  <a:gd name="T6" fmla="*/ 9 w 23"/>
                  <a:gd name="T7" fmla="*/ 9 h 42"/>
                  <a:gd name="T8" fmla="*/ 10 w 23"/>
                  <a:gd name="T9" fmla="*/ 9 h 42"/>
                  <a:gd name="T10" fmla="*/ 21 w 23"/>
                  <a:gd name="T11" fmla="*/ 0 h 42"/>
                  <a:gd name="T12" fmla="*/ 23 w 23"/>
                  <a:gd name="T13" fmla="*/ 1 h 42"/>
                  <a:gd name="T14" fmla="*/ 23 w 23"/>
                  <a:gd name="T15" fmla="*/ 10 h 42"/>
                  <a:gd name="T16" fmla="*/ 20 w 23"/>
                  <a:gd name="T17" fmla="*/ 10 h 42"/>
                  <a:gd name="T18" fmla="*/ 11 w 23"/>
                  <a:gd name="T19" fmla="*/ 18 h 42"/>
                  <a:gd name="T20" fmla="*/ 11 w 23"/>
                  <a:gd name="T21" fmla="*/ 21 h 42"/>
                  <a:gd name="T22" fmla="*/ 11 w 23"/>
                  <a:gd name="T23" fmla="*/ 42 h 42"/>
                  <a:gd name="T24" fmla="*/ 0 w 23"/>
                  <a:gd name="T25" fmla="*/ 42 h 42"/>
                  <a:gd name="T26" fmla="*/ 1 w 23"/>
                  <a:gd name="T2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2">
                    <a:moveTo>
                      <a:pt x="1" y="14"/>
                    </a:moveTo>
                    <a:cubicBezTo>
                      <a:pt x="1" y="9"/>
                      <a:pt x="0" y="5"/>
                      <a:pt x="0" y="1"/>
                    </a:cubicBezTo>
                    <a:cubicBezTo>
                      <a:pt x="9" y="1"/>
                      <a:pt x="9" y="1"/>
                      <a:pt x="9" y="1"/>
                    </a:cubicBezTo>
                    <a:cubicBezTo>
                      <a:pt x="9" y="9"/>
                      <a:pt x="9" y="9"/>
                      <a:pt x="9" y="9"/>
                    </a:cubicBezTo>
                    <a:cubicBezTo>
                      <a:pt x="10" y="9"/>
                      <a:pt x="10" y="9"/>
                      <a:pt x="10" y="9"/>
                    </a:cubicBezTo>
                    <a:cubicBezTo>
                      <a:pt x="12" y="3"/>
                      <a:pt x="16" y="0"/>
                      <a:pt x="21" y="0"/>
                    </a:cubicBezTo>
                    <a:cubicBezTo>
                      <a:pt x="22" y="0"/>
                      <a:pt x="22" y="1"/>
                      <a:pt x="23" y="1"/>
                    </a:cubicBezTo>
                    <a:cubicBezTo>
                      <a:pt x="23" y="10"/>
                      <a:pt x="23" y="10"/>
                      <a:pt x="23" y="10"/>
                    </a:cubicBezTo>
                    <a:cubicBezTo>
                      <a:pt x="22" y="10"/>
                      <a:pt x="21" y="10"/>
                      <a:pt x="20" y="10"/>
                    </a:cubicBezTo>
                    <a:cubicBezTo>
                      <a:pt x="15" y="10"/>
                      <a:pt x="12" y="13"/>
                      <a:pt x="11" y="18"/>
                    </a:cubicBezTo>
                    <a:cubicBezTo>
                      <a:pt x="11" y="19"/>
                      <a:pt x="11" y="20"/>
                      <a:pt x="11" y="21"/>
                    </a:cubicBezTo>
                    <a:cubicBezTo>
                      <a:pt x="11" y="42"/>
                      <a:pt x="11" y="42"/>
                      <a:pt x="11" y="42"/>
                    </a:cubicBezTo>
                    <a:cubicBezTo>
                      <a:pt x="0" y="42"/>
                      <a:pt x="0" y="42"/>
                      <a:pt x="0" y="42"/>
                    </a:cubicBez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4" name="Freeform 57">
                <a:extLst>
                  <a:ext uri="{FF2B5EF4-FFF2-40B4-BE49-F238E27FC236}">
                    <a16:creationId xmlns:a16="http://schemas.microsoft.com/office/drawing/2014/main" id="{49DDB2C7-2A56-459A-A755-6E2B6E0C1383}"/>
                  </a:ext>
                </a:extLst>
              </p:cNvPr>
              <p:cNvSpPr>
                <a:spLocks noEditPoints="1"/>
              </p:cNvSpPr>
              <p:nvPr/>
            </p:nvSpPr>
            <p:spPr bwMode="auto">
              <a:xfrm>
                <a:off x="3557723" y="5746335"/>
                <a:ext cx="188376" cy="224015"/>
              </a:xfrm>
              <a:custGeom>
                <a:avLst/>
                <a:gdLst>
                  <a:gd name="T0" fmla="*/ 10 w 37"/>
                  <a:gd name="T1" fmla="*/ 24 h 43"/>
                  <a:gd name="T2" fmla="*/ 22 w 37"/>
                  <a:gd name="T3" fmla="*/ 35 h 43"/>
                  <a:gd name="T4" fmla="*/ 33 w 37"/>
                  <a:gd name="T5" fmla="*/ 33 h 43"/>
                  <a:gd name="T6" fmla="*/ 35 w 37"/>
                  <a:gd name="T7" fmla="*/ 40 h 43"/>
                  <a:gd name="T8" fmla="*/ 21 w 37"/>
                  <a:gd name="T9" fmla="*/ 43 h 43"/>
                  <a:gd name="T10" fmla="*/ 0 w 37"/>
                  <a:gd name="T11" fmla="*/ 22 h 43"/>
                  <a:gd name="T12" fmla="*/ 20 w 37"/>
                  <a:gd name="T13" fmla="*/ 0 h 43"/>
                  <a:gd name="T14" fmla="*/ 37 w 37"/>
                  <a:gd name="T15" fmla="*/ 20 h 43"/>
                  <a:gd name="T16" fmla="*/ 37 w 37"/>
                  <a:gd name="T17" fmla="*/ 24 h 43"/>
                  <a:gd name="T18" fmla="*/ 10 w 37"/>
                  <a:gd name="T19" fmla="*/ 24 h 43"/>
                  <a:gd name="T20" fmla="*/ 27 w 37"/>
                  <a:gd name="T21" fmla="*/ 17 h 43"/>
                  <a:gd name="T22" fmla="*/ 19 w 37"/>
                  <a:gd name="T23" fmla="*/ 7 h 43"/>
                  <a:gd name="T24" fmla="*/ 10 w 37"/>
                  <a:gd name="T25" fmla="*/ 17 h 43"/>
                  <a:gd name="T26" fmla="*/ 27 w 37"/>
                  <a:gd name="T27"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10" y="24"/>
                    </a:moveTo>
                    <a:cubicBezTo>
                      <a:pt x="10" y="32"/>
                      <a:pt x="16" y="35"/>
                      <a:pt x="22" y="35"/>
                    </a:cubicBezTo>
                    <a:cubicBezTo>
                      <a:pt x="27" y="35"/>
                      <a:pt x="30" y="34"/>
                      <a:pt x="33" y="33"/>
                    </a:cubicBezTo>
                    <a:cubicBezTo>
                      <a:pt x="35" y="40"/>
                      <a:pt x="35" y="40"/>
                      <a:pt x="35" y="40"/>
                    </a:cubicBezTo>
                    <a:cubicBezTo>
                      <a:pt x="31" y="42"/>
                      <a:pt x="27" y="43"/>
                      <a:pt x="21" y="43"/>
                    </a:cubicBezTo>
                    <a:cubicBezTo>
                      <a:pt x="7" y="43"/>
                      <a:pt x="0" y="35"/>
                      <a:pt x="0" y="22"/>
                    </a:cubicBezTo>
                    <a:cubicBezTo>
                      <a:pt x="0" y="11"/>
                      <a:pt x="7" y="0"/>
                      <a:pt x="20" y="0"/>
                    </a:cubicBezTo>
                    <a:cubicBezTo>
                      <a:pt x="33" y="0"/>
                      <a:pt x="37" y="11"/>
                      <a:pt x="37" y="20"/>
                    </a:cubicBezTo>
                    <a:cubicBezTo>
                      <a:pt x="37" y="22"/>
                      <a:pt x="37" y="23"/>
                      <a:pt x="37" y="24"/>
                    </a:cubicBezTo>
                    <a:lnTo>
                      <a:pt x="10" y="24"/>
                    </a:lnTo>
                    <a:close/>
                    <a:moveTo>
                      <a:pt x="27" y="17"/>
                    </a:moveTo>
                    <a:cubicBezTo>
                      <a:pt x="27" y="13"/>
                      <a:pt x="26" y="7"/>
                      <a:pt x="19" y="7"/>
                    </a:cubicBezTo>
                    <a:cubicBezTo>
                      <a:pt x="13" y="7"/>
                      <a:pt x="10" y="13"/>
                      <a:pt x="10" y="17"/>
                    </a:cubicBezTo>
                    <a:lnTo>
                      <a:pt x="2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5" name="Freeform 58">
                <a:extLst>
                  <a:ext uri="{FF2B5EF4-FFF2-40B4-BE49-F238E27FC236}">
                    <a16:creationId xmlns:a16="http://schemas.microsoft.com/office/drawing/2014/main" id="{9E9F390B-56A4-4CBB-AC77-87C6A391D8C4}"/>
                  </a:ext>
                </a:extLst>
              </p:cNvPr>
              <p:cNvSpPr>
                <a:spLocks noEditPoints="1"/>
              </p:cNvSpPr>
              <p:nvPr/>
            </p:nvSpPr>
            <p:spPr bwMode="auto">
              <a:xfrm>
                <a:off x="3766464" y="5657238"/>
                <a:ext cx="206196" cy="313112"/>
              </a:xfrm>
              <a:custGeom>
                <a:avLst/>
                <a:gdLst>
                  <a:gd name="T0" fmla="*/ 30 w 40"/>
                  <a:gd name="T1" fmla="*/ 41 h 60"/>
                  <a:gd name="T2" fmla="*/ 30 w 40"/>
                  <a:gd name="T3" fmla="*/ 44 h 60"/>
                  <a:gd name="T4" fmla="*/ 21 w 40"/>
                  <a:gd name="T5" fmla="*/ 52 h 60"/>
                  <a:gd name="T6" fmla="*/ 11 w 40"/>
                  <a:gd name="T7" fmla="*/ 39 h 60"/>
                  <a:gd name="T8" fmla="*/ 21 w 40"/>
                  <a:gd name="T9" fmla="*/ 25 h 60"/>
                  <a:gd name="T10" fmla="*/ 30 w 40"/>
                  <a:gd name="T11" fmla="*/ 33 h 60"/>
                  <a:gd name="T12" fmla="*/ 30 w 40"/>
                  <a:gd name="T13" fmla="*/ 35 h 60"/>
                  <a:gd name="T14" fmla="*/ 30 w 40"/>
                  <a:gd name="T15" fmla="*/ 41 h 60"/>
                  <a:gd name="T16" fmla="*/ 40 w 40"/>
                  <a:gd name="T17" fmla="*/ 3 h 60"/>
                  <a:gd name="T18" fmla="*/ 30 w 40"/>
                  <a:gd name="T19" fmla="*/ 0 h 60"/>
                  <a:gd name="T20" fmla="*/ 30 w 40"/>
                  <a:gd name="T21" fmla="*/ 23 h 60"/>
                  <a:gd name="T22" fmla="*/ 30 w 40"/>
                  <a:gd name="T23" fmla="*/ 23 h 60"/>
                  <a:gd name="T24" fmla="*/ 18 w 40"/>
                  <a:gd name="T25" fmla="*/ 17 h 60"/>
                  <a:gd name="T26" fmla="*/ 0 w 40"/>
                  <a:gd name="T27" fmla="*/ 39 h 60"/>
                  <a:gd name="T28" fmla="*/ 18 w 40"/>
                  <a:gd name="T29" fmla="*/ 60 h 60"/>
                  <a:gd name="T30" fmla="*/ 31 w 40"/>
                  <a:gd name="T31" fmla="*/ 52 h 60"/>
                  <a:gd name="T32" fmla="*/ 31 w 40"/>
                  <a:gd name="T33" fmla="*/ 52 h 60"/>
                  <a:gd name="T34" fmla="*/ 31 w 40"/>
                  <a:gd name="T35" fmla="*/ 59 h 60"/>
                  <a:gd name="T36" fmla="*/ 40 w 40"/>
                  <a:gd name="T37" fmla="*/ 59 h 60"/>
                  <a:gd name="T38" fmla="*/ 40 w 40"/>
                  <a:gd name="T39" fmla="*/ 47 h 60"/>
                  <a:gd name="T40" fmla="*/ 40 w 40"/>
                  <a:gd name="T41"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0">
                    <a:moveTo>
                      <a:pt x="30" y="41"/>
                    </a:moveTo>
                    <a:cubicBezTo>
                      <a:pt x="30" y="42"/>
                      <a:pt x="30" y="43"/>
                      <a:pt x="30" y="44"/>
                    </a:cubicBezTo>
                    <a:cubicBezTo>
                      <a:pt x="29" y="49"/>
                      <a:pt x="25" y="52"/>
                      <a:pt x="21" y="52"/>
                    </a:cubicBezTo>
                    <a:cubicBezTo>
                      <a:pt x="14" y="52"/>
                      <a:pt x="11" y="46"/>
                      <a:pt x="11" y="39"/>
                    </a:cubicBezTo>
                    <a:cubicBezTo>
                      <a:pt x="11" y="31"/>
                      <a:pt x="14" y="25"/>
                      <a:pt x="21" y="25"/>
                    </a:cubicBezTo>
                    <a:cubicBezTo>
                      <a:pt x="25" y="25"/>
                      <a:pt x="29" y="29"/>
                      <a:pt x="30" y="33"/>
                    </a:cubicBezTo>
                    <a:cubicBezTo>
                      <a:pt x="30" y="33"/>
                      <a:pt x="30" y="34"/>
                      <a:pt x="30" y="35"/>
                    </a:cubicBezTo>
                    <a:lnTo>
                      <a:pt x="30" y="41"/>
                    </a:lnTo>
                    <a:close/>
                    <a:moveTo>
                      <a:pt x="40" y="3"/>
                    </a:moveTo>
                    <a:cubicBezTo>
                      <a:pt x="30" y="0"/>
                      <a:pt x="30" y="0"/>
                      <a:pt x="30" y="0"/>
                    </a:cubicBezTo>
                    <a:cubicBezTo>
                      <a:pt x="30" y="23"/>
                      <a:pt x="30" y="23"/>
                      <a:pt x="30" y="23"/>
                    </a:cubicBezTo>
                    <a:cubicBezTo>
                      <a:pt x="30" y="23"/>
                      <a:pt x="30" y="23"/>
                      <a:pt x="30" y="23"/>
                    </a:cubicBezTo>
                    <a:cubicBezTo>
                      <a:pt x="28" y="20"/>
                      <a:pt x="24" y="17"/>
                      <a:pt x="18" y="17"/>
                    </a:cubicBezTo>
                    <a:cubicBezTo>
                      <a:pt x="9" y="17"/>
                      <a:pt x="0" y="26"/>
                      <a:pt x="0" y="39"/>
                    </a:cubicBezTo>
                    <a:cubicBezTo>
                      <a:pt x="0" y="52"/>
                      <a:pt x="8" y="60"/>
                      <a:pt x="18" y="60"/>
                    </a:cubicBezTo>
                    <a:cubicBezTo>
                      <a:pt x="23" y="60"/>
                      <a:pt x="28" y="57"/>
                      <a:pt x="31" y="52"/>
                    </a:cubicBezTo>
                    <a:cubicBezTo>
                      <a:pt x="31" y="52"/>
                      <a:pt x="31" y="52"/>
                      <a:pt x="31" y="52"/>
                    </a:cubicBezTo>
                    <a:cubicBezTo>
                      <a:pt x="31" y="59"/>
                      <a:pt x="31" y="59"/>
                      <a:pt x="31" y="59"/>
                    </a:cubicBezTo>
                    <a:cubicBezTo>
                      <a:pt x="40" y="59"/>
                      <a:pt x="40" y="59"/>
                      <a:pt x="40" y="59"/>
                    </a:cubicBezTo>
                    <a:cubicBezTo>
                      <a:pt x="40" y="56"/>
                      <a:pt x="40" y="52"/>
                      <a:pt x="40" y="47"/>
                    </a:cubicBezTo>
                    <a:lnTo>
                      <a:pt x="4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6" name="Freeform 59">
                <a:extLst>
                  <a:ext uri="{FF2B5EF4-FFF2-40B4-BE49-F238E27FC236}">
                    <a16:creationId xmlns:a16="http://schemas.microsoft.com/office/drawing/2014/main" id="{0DEFBFAA-6796-4FA2-9A5F-6208DE657764}"/>
                  </a:ext>
                </a:extLst>
              </p:cNvPr>
              <p:cNvSpPr>
                <a:spLocks/>
              </p:cNvSpPr>
              <p:nvPr/>
            </p:nvSpPr>
            <p:spPr bwMode="auto">
              <a:xfrm>
                <a:off x="4018480" y="5682694"/>
                <a:ext cx="165466" cy="282565"/>
              </a:xfrm>
              <a:custGeom>
                <a:avLst/>
                <a:gdLst>
                  <a:gd name="T0" fmla="*/ 18 w 32"/>
                  <a:gd name="T1" fmla="*/ 12 h 54"/>
                  <a:gd name="T2" fmla="*/ 10 w 32"/>
                  <a:gd name="T3" fmla="*/ 15 h 54"/>
                  <a:gd name="T4" fmla="*/ 4 w 32"/>
                  <a:gd name="T5" fmla="*/ 21 h 54"/>
                  <a:gd name="T6" fmla="*/ 4 w 32"/>
                  <a:gd name="T7" fmla="*/ 21 h 54"/>
                  <a:gd name="T8" fmla="*/ 4 w 32"/>
                  <a:gd name="T9" fmla="*/ 2 h 54"/>
                  <a:gd name="T10" fmla="*/ 0 w 32"/>
                  <a:gd name="T11" fmla="*/ 0 h 54"/>
                  <a:gd name="T12" fmla="*/ 0 w 32"/>
                  <a:gd name="T13" fmla="*/ 54 h 54"/>
                  <a:gd name="T14" fmla="*/ 4 w 32"/>
                  <a:gd name="T15" fmla="*/ 54 h 54"/>
                  <a:gd name="T16" fmla="*/ 4 w 32"/>
                  <a:gd name="T17" fmla="*/ 29 h 54"/>
                  <a:gd name="T18" fmla="*/ 5 w 32"/>
                  <a:gd name="T19" fmla="*/ 25 h 54"/>
                  <a:gd name="T20" fmla="*/ 17 w 32"/>
                  <a:gd name="T21" fmla="*/ 16 h 54"/>
                  <a:gd name="T22" fmla="*/ 28 w 32"/>
                  <a:gd name="T23" fmla="*/ 30 h 54"/>
                  <a:gd name="T24" fmla="*/ 28 w 32"/>
                  <a:gd name="T25" fmla="*/ 54 h 54"/>
                  <a:gd name="T26" fmla="*/ 32 w 32"/>
                  <a:gd name="T27" fmla="*/ 54 h 54"/>
                  <a:gd name="T28" fmla="*/ 32 w 32"/>
                  <a:gd name="T29" fmla="*/ 29 h 54"/>
                  <a:gd name="T30" fmla="*/ 18 w 32"/>
                  <a:gd name="T3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54">
                    <a:moveTo>
                      <a:pt x="18" y="12"/>
                    </a:moveTo>
                    <a:cubicBezTo>
                      <a:pt x="15" y="12"/>
                      <a:pt x="12" y="13"/>
                      <a:pt x="10" y="15"/>
                    </a:cubicBezTo>
                    <a:cubicBezTo>
                      <a:pt x="8" y="16"/>
                      <a:pt x="6" y="18"/>
                      <a:pt x="4" y="21"/>
                    </a:cubicBezTo>
                    <a:cubicBezTo>
                      <a:pt x="4" y="21"/>
                      <a:pt x="4" y="21"/>
                      <a:pt x="4" y="21"/>
                    </a:cubicBezTo>
                    <a:cubicBezTo>
                      <a:pt x="4" y="2"/>
                      <a:pt x="4" y="2"/>
                      <a:pt x="4" y="2"/>
                    </a:cubicBezTo>
                    <a:cubicBezTo>
                      <a:pt x="0" y="0"/>
                      <a:pt x="0" y="0"/>
                      <a:pt x="0" y="0"/>
                    </a:cubicBezTo>
                    <a:cubicBezTo>
                      <a:pt x="0" y="54"/>
                      <a:pt x="0" y="54"/>
                      <a:pt x="0" y="54"/>
                    </a:cubicBezTo>
                    <a:cubicBezTo>
                      <a:pt x="4" y="54"/>
                      <a:pt x="4" y="54"/>
                      <a:pt x="4" y="54"/>
                    </a:cubicBezTo>
                    <a:cubicBezTo>
                      <a:pt x="4" y="29"/>
                      <a:pt x="4" y="29"/>
                      <a:pt x="4" y="29"/>
                    </a:cubicBezTo>
                    <a:cubicBezTo>
                      <a:pt x="4" y="27"/>
                      <a:pt x="4" y="26"/>
                      <a:pt x="5" y="25"/>
                    </a:cubicBezTo>
                    <a:cubicBezTo>
                      <a:pt x="7" y="20"/>
                      <a:pt x="11" y="16"/>
                      <a:pt x="17" y="16"/>
                    </a:cubicBezTo>
                    <a:cubicBezTo>
                      <a:pt x="25" y="16"/>
                      <a:pt x="28" y="23"/>
                      <a:pt x="28" y="30"/>
                    </a:cubicBezTo>
                    <a:cubicBezTo>
                      <a:pt x="28" y="54"/>
                      <a:pt x="28" y="54"/>
                      <a:pt x="28" y="54"/>
                    </a:cubicBezTo>
                    <a:cubicBezTo>
                      <a:pt x="32" y="54"/>
                      <a:pt x="32" y="54"/>
                      <a:pt x="32" y="54"/>
                    </a:cubicBezTo>
                    <a:cubicBezTo>
                      <a:pt x="32" y="29"/>
                      <a:pt x="32" y="29"/>
                      <a:pt x="32" y="29"/>
                    </a:cubicBezTo>
                    <a:cubicBezTo>
                      <a:pt x="32" y="14"/>
                      <a:pt x="22" y="12"/>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7" name="Freeform 60">
                <a:extLst>
                  <a:ext uri="{FF2B5EF4-FFF2-40B4-BE49-F238E27FC236}">
                    <a16:creationId xmlns:a16="http://schemas.microsoft.com/office/drawing/2014/main" id="{57232A7A-3398-4309-85F6-BFA1557C6D11}"/>
                  </a:ext>
                </a:extLst>
              </p:cNvPr>
              <p:cNvSpPr>
                <a:spLocks noEditPoints="1"/>
              </p:cNvSpPr>
              <p:nvPr/>
            </p:nvSpPr>
            <p:spPr bwMode="auto">
              <a:xfrm>
                <a:off x="4219585" y="5746335"/>
                <a:ext cx="152737" cy="224015"/>
              </a:xfrm>
              <a:custGeom>
                <a:avLst/>
                <a:gdLst>
                  <a:gd name="T0" fmla="*/ 29 w 30"/>
                  <a:gd name="T1" fmla="*/ 32 h 43"/>
                  <a:gd name="T2" fmla="*/ 30 w 30"/>
                  <a:gd name="T3" fmla="*/ 42 h 43"/>
                  <a:gd name="T4" fmla="*/ 26 w 30"/>
                  <a:gd name="T5" fmla="*/ 42 h 43"/>
                  <a:gd name="T6" fmla="*/ 25 w 30"/>
                  <a:gd name="T7" fmla="*/ 36 h 43"/>
                  <a:gd name="T8" fmla="*/ 25 w 30"/>
                  <a:gd name="T9" fmla="*/ 36 h 43"/>
                  <a:gd name="T10" fmla="*/ 12 w 30"/>
                  <a:gd name="T11" fmla="*/ 43 h 43"/>
                  <a:gd name="T12" fmla="*/ 0 w 30"/>
                  <a:gd name="T13" fmla="*/ 32 h 43"/>
                  <a:gd name="T14" fmla="*/ 25 w 30"/>
                  <a:gd name="T15" fmla="*/ 17 h 43"/>
                  <a:gd name="T16" fmla="*/ 25 w 30"/>
                  <a:gd name="T17" fmla="*/ 16 h 43"/>
                  <a:gd name="T18" fmla="*/ 15 w 30"/>
                  <a:gd name="T19" fmla="*/ 4 h 43"/>
                  <a:gd name="T20" fmla="*/ 5 w 30"/>
                  <a:gd name="T21" fmla="*/ 7 h 43"/>
                  <a:gd name="T22" fmla="*/ 3 w 30"/>
                  <a:gd name="T23" fmla="*/ 4 h 43"/>
                  <a:gd name="T24" fmla="*/ 15 w 30"/>
                  <a:gd name="T25" fmla="*/ 0 h 43"/>
                  <a:gd name="T26" fmla="*/ 29 w 30"/>
                  <a:gd name="T27" fmla="*/ 16 h 43"/>
                  <a:gd name="T28" fmla="*/ 29 w 30"/>
                  <a:gd name="T29" fmla="*/ 32 h 43"/>
                  <a:gd name="T30" fmla="*/ 25 w 30"/>
                  <a:gd name="T31" fmla="*/ 20 h 43"/>
                  <a:gd name="T32" fmla="*/ 5 w 30"/>
                  <a:gd name="T33" fmla="*/ 31 h 43"/>
                  <a:gd name="T34" fmla="*/ 13 w 30"/>
                  <a:gd name="T35" fmla="*/ 39 h 43"/>
                  <a:gd name="T36" fmla="*/ 25 w 30"/>
                  <a:gd name="T37" fmla="*/ 31 h 43"/>
                  <a:gd name="T38" fmla="*/ 25 w 30"/>
                  <a:gd name="T39" fmla="*/ 29 h 43"/>
                  <a:gd name="T40" fmla="*/ 25 w 30"/>
                  <a:gd name="T41"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43">
                    <a:moveTo>
                      <a:pt x="29" y="32"/>
                    </a:moveTo>
                    <a:cubicBezTo>
                      <a:pt x="29" y="35"/>
                      <a:pt x="29" y="39"/>
                      <a:pt x="30" y="42"/>
                    </a:cubicBezTo>
                    <a:cubicBezTo>
                      <a:pt x="26" y="42"/>
                      <a:pt x="26" y="42"/>
                      <a:pt x="26" y="42"/>
                    </a:cubicBezTo>
                    <a:cubicBezTo>
                      <a:pt x="25" y="36"/>
                      <a:pt x="25" y="36"/>
                      <a:pt x="25" y="36"/>
                    </a:cubicBezTo>
                    <a:cubicBezTo>
                      <a:pt x="25" y="36"/>
                      <a:pt x="25" y="36"/>
                      <a:pt x="25" y="36"/>
                    </a:cubicBezTo>
                    <a:cubicBezTo>
                      <a:pt x="23" y="39"/>
                      <a:pt x="19" y="43"/>
                      <a:pt x="12" y="43"/>
                    </a:cubicBezTo>
                    <a:cubicBezTo>
                      <a:pt x="4" y="43"/>
                      <a:pt x="0" y="37"/>
                      <a:pt x="0" y="32"/>
                    </a:cubicBezTo>
                    <a:cubicBezTo>
                      <a:pt x="0" y="22"/>
                      <a:pt x="9" y="17"/>
                      <a:pt x="25" y="17"/>
                    </a:cubicBezTo>
                    <a:cubicBezTo>
                      <a:pt x="25" y="16"/>
                      <a:pt x="25" y="16"/>
                      <a:pt x="25" y="16"/>
                    </a:cubicBezTo>
                    <a:cubicBezTo>
                      <a:pt x="25" y="12"/>
                      <a:pt x="24" y="4"/>
                      <a:pt x="15" y="4"/>
                    </a:cubicBezTo>
                    <a:cubicBezTo>
                      <a:pt x="11" y="4"/>
                      <a:pt x="8" y="5"/>
                      <a:pt x="5" y="7"/>
                    </a:cubicBezTo>
                    <a:cubicBezTo>
                      <a:pt x="3" y="4"/>
                      <a:pt x="3" y="4"/>
                      <a:pt x="3" y="4"/>
                    </a:cubicBezTo>
                    <a:cubicBezTo>
                      <a:pt x="7" y="1"/>
                      <a:pt x="12" y="0"/>
                      <a:pt x="15" y="0"/>
                    </a:cubicBezTo>
                    <a:cubicBezTo>
                      <a:pt x="27" y="0"/>
                      <a:pt x="29" y="9"/>
                      <a:pt x="29" y="16"/>
                    </a:cubicBezTo>
                    <a:lnTo>
                      <a:pt x="29" y="32"/>
                    </a:lnTo>
                    <a:close/>
                    <a:moveTo>
                      <a:pt x="25" y="20"/>
                    </a:moveTo>
                    <a:cubicBezTo>
                      <a:pt x="16" y="20"/>
                      <a:pt x="5" y="21"/>
                      <a:pt x="5" y="31"/>
                    </a:cubicBezTo>
                    <a:cubicBezTo>
                      <a:pt x="5" y="37"/>
                      <a:pt x="9" y="39"/>
                      <a:pt x="13" y="39"/>
                    </a:cubicBezTo>
                    <a:cubicBezTo>
                      <a:pt x="20" y="39"/>
                      <a:pt x="23" y="35"/>
                      <a:pt x="25" y="31"/>
                    </a:cubicBezTo>
                    <a:cubicBezTo>
                      <a:pt x="25" y="30"/>
                      <a:pt x="25" y="30"/>
                      <a:pt x="25" y="29"/>
                    </a:cubicBezTo>
                    <a:lnTo>
                      <a:pt x="25"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8" name="Freeform 61">
                <a:extLst>
                  <a:ext uri="{FF2B5EF4-FFF2-40B4-BE49-F238E27FC236}">
                    <a16:creationId xmlns:a16="http://schemas.microsoft.com/office/drawing/2014/main" id="{E0CBF561-BC32-4598-9A70-14C1617EF20F}"/>
                  </a:ext>
                </a:extLst>
              </p:cNvPr>
              <p:cNvSpPr>
                <a:spLocks/>
              </p:cNvSpPr>
              <p:nvPr/>
            </p:nvSpPr>
            <p:spPr bwMode="auto">
              <a:xfrm>
                <a:off x="4392688" y="5703059"/>
                <a:ext cx="119645" cy="267291"/>
              </a:xfrm>
              <a:custGeom>
                <a:avLst/>
                <a:gdLst>
                  <a:gd name="T0" fmla="*/ 11 w 23"/>
                  <a:gd name="T1" fmla="*/ 0 h 51"/>
                  <a:gd name="T2" fmla="*/ 11 w 23"/>
                  <a:gd name="T3" fmla="*/ 9 h 51"/>
                  <a:gd name="T4" fmla="*/ 23 w 23"/>
                  <a:gd name="T5" fmla="*/ 9 h 51"/>
                  <a:gd name="T6" fmla="*/ 23 w 23"/>
                  <a:gd name="T7" fmla="*/ 13 h 51"/>
                  <a:gd name="T8" fmla="*/ 11 w 23"/>
                  <a:gd name="T9" fmla="*/ 13 h 51"/>
                  <a:gd name="T10" fmla="*/ 11 w 23"/>
                  <a:gd name="T11" fmla="*/ 39 h 51"/>
                  <a:gd name="T12" fmla="*/ 17 w 23"/>
                  <a:gd name="T13" fmla="*/ 47 h 51"/>
                  <a:gd name="T14" fmla="*/ 22 w 23"/>
                  <a:gd name="T15" fmla="*/ 47 h 51"/>
                  <a:gd name="T16" fmla="*/ 22 w 23"/>
                  <a:gd name="T17" fmla="*/ 50 h 51"/>
                  <a:gd name="T18" fmla="*/ 17 w 23"/>
                  <a:gd name="T19" fmla="*/ 51 h 51"/>
                  <a:gd name="T20" fmla="*/ 10 w 23"/>
                  <a:gd name="T21" fmla="*/ 48 h 51"/>
                  <a:gd name="T22" fmla="*/ 7 w 23"/>
                  <a:gd name="T23" fmla="*/ 38 h 51"/>
                  <a:gd name="T24" fmla="*/ 7 w 23"/>
                  <a:gd name="T25" fmla="*/ 13 h 51"/>
                  <a:gd name="T26" fmla="*/ 0 w 23"/>
                  <a:gd name="T27" fmla="*/ 13 h 51"/>
                  <a:gd name="T28" fmla="*/ 0 w 23"/>
                  <a:gd name="T29" fmla="*/ 9 h 51"/>
                  <a:gd name="T30" fmla="*/ 7 w 23"/>
                  <a:gd name="T31" fmla="*/ 9 h 51"/>
                  <a:gd name="T32" fmla="*/ 7 w 23"/>
                  <a:gd name="T33" fmla="*/ 2 h 51"/>
                  <a:gd name="T34" fmla="*/ 11 w 2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1">
                    <a:moveTo>
                      <a:pt x="11" y="0"/>
                    </a:moveTo>
                    <a:cubicBezTo>
                      <a:pt x="11" y="9"/>
                      <a:pt x="11" y="9"/>
                      <a:pt x="11" y="9"/>
                    </a:cubicBezTo>
                    <a:cubicBezTo>
                      <a:pt x="23" y="9"/>
                      <a:pt x="23" y="9"/>
                      <a:pt x="23" y="9"/>
                    </a:cubicBezTo>
                    <a:cubicBezTo>
                      <a:pt x="23" y="13"/>
                      <a:pt x="23" y="13"/>
                      <a:pt x="23" y="13"/>
                    </a:cubicBezTo>
                    <a:cubicBezTo>
                      <a:pt x="11" y="13"/>
                      <a:pt x="11" y="13"/>
                      <a:pt x="11" y="13"/>
                    </a:cubicBezTo>
                    <a:cubicBezTo>
                      <a:pt x="11" y="39"/>
                      <a:pt x="11" y="39"/>
                      <a:pt x="11" y="39"/>
                    </a:cubicBezTo>
                    <a:cubicBezTo>
                      <a:pt x="11" y="44"/>
                      <a:pt x="13" y="47"/>
                      <a:pt x="17" y="47"/>
                    </a:cubicBezTo>
                    <a:cubicBezTo>
                      <a:pt x="19" y="47"/>
                      <a:pt x="21" y="47"/>
                      <a:pt x="22" y="47"/>
                    </a:cubicBezTo>
                    <a:cubicBezTo>
                      <a:pt x="22" y="50"/>
                      <a:pt x="22" y="50"/>
                      <a:pt x="22" y="50"/>
                    </a:cubicBezTo>
                    <a:cubicBezTo>
                      <a:pt x="21" y="50"/>
                      <a:pt x="19" y="51"/>
                      <a:pt x="17" y="51"/>
                    </a:cubicBezTo>
                    <a:cubicBezTo>
                      <a:pt x="14" y="51"/>
                      <a:pt x="11" y="50"/>
                      <a:pt x="10" y="48"/>
                    </a:cubicBezTo>
                    <a:cubicBezTo>
                      <a:pt x="8" y="46"/>
                      <a:pt x="7" y="42"/>
                      <a:pt x="7" y="38"/>
                    </a:cubicBezTo>
                    <a:cubicBezTo>
                      <a:pt x="7" y="13"/>
                      <a:pt x="7" y="13"/>
                      <a:pt x="7" y="13"/>
                    </a:cubicBezTo>
                    <a:cubicBezTo>
                      <a:pt x="0" y="13"/>
                      <a:pt x="0" y="13"/>
                      <a:pt x="0" y="13"/>
                    </a:cubicBezTo>
                    <a:cubicBezTo>
                      <a:pt x="0" y="9"/>
                      <a:pt x="0" y="9"/>
                      <a:pt x="0" y="9"/>
                    </a:cubicBezTo>
                    <a:cubicBezTo>
                      <a:pt x="7" y="9"/>
                      <a:pt x="7" y="9"/>
                      <a:pt x="7" y="9"/>
                    </a:cubicBezTo>
                    <a:cubicBezTo>
                      <a:pt x="7" y="2"/>
                      <a:pt x="7" y="2"/>
                      <a:pt x="7" y="2"/>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9" name="Freeform 62">
                <a:extLst>
                  <a:ext uri="{FF2B5EF4-FFF2-40B4-BE49-F238E27FC236}">
                    <a16:creationId xmlns:a16="http://schemas.microsoft.com/office/drawing/2014/main" id="{2F34B6EC-02E9-4DA6-8935-0B611C558A9B}"/>
                  </a:ext>
                </a:extLst>
              </p:cNvPr>
              <p:cNvSpPr>
                <a:spLocks noEditPoints="1"/>
              </p:cNvSpPr>
              <p:nvPr/>
            </p:nvSpPr>
            <p:spPr bwMode="auto">
              <a:xfrm>
                <a:off x="453269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1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1"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0" name="Freeform 63">
                <a:extLst>
                  <a:ext uri="{FF2B5EF4-FFF2-40B4-BE49-F238E27FC236}">
                    <a16:creationId xmlns:a16="http://schemas.microsoft.com/office/drawing/2014/main" id="{E6158B81-46D1-4DB2-A57F-CF175FA4DA6C}"/>
                  </a:ext>
                </a:extLst>
              </p:cNvPr>
              <p:cNvSpPr>
                <a:spLocks noEditPoints="1"/>
              </p:cNvSpPr>
              <p:nvPr/>
            </p:nvSpPr>
            <p:spPr bwMode="auto">
              <a:xfrm>
                <a:off x="4522514"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sp>
        <p:nvSpPr>
          <p:cNvPr id="117" name="Rectangle 116">
            <a:extLst>
              <a:ext uri="{FF2B5EF4-FFF2-40B4-BE49-F238E27FC236}">
                <a16:creationId xmlns:a16="http://schemas.microsoft.com/office/drawing/2014/main" id="{54E7FC1F-07BF-47F6-9AC9-FC08C9C13E14}"/>
              </a:ext>
            </a:extLst>
          </p:cNvPr>
          <p:cNvSpPr/>
          <p:nvPr/>
        </p:nvSpPr>
        <p:spPr bwMode="auto">
          <a:xfrm>
            <a:off x="8720567"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5744307" y="3376382"/>
            <a:ext cx="3171171"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Docker 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5796943"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Windows</a:t>
            </a:r>
          </a:p>
        </p:txBody>
      </p:sp>
      <p:grpSp>
        <p:nvGrpSpPr>
          <p:cNvPr id="120" name="Group 4">
            <a:extLst>
              <a:ext uri="{FF2B5EF4-FFF2-40B4-BE49-F238E27FC236}">
                <a16:creationId xmlns:a16="http://schemas.microsoft.com/office/drawing/2014/main" id="{805DCF00-B643-47E5-BCA5-D2B77F6C32A4}"/>
              </a:ext>
            </a:extLst>
          </p:cNvPr>
          <p:cNvGrpSpPr>
            <a:grpSpLocks noChangeAspect="1"/>
          </p:cNvGrpSpPr>
          <p:nvPr/>
        </p:nvGrpSpPr>
        <p:grpSpPr bwMode="auto">
          <a:xfrm>
            <a:off x="9778796" y="1660091"/>
            <a:ext cx="737530" cy="862328"/>
            <a:chOff x="6796" y="954"/>
            <a:chExt cx="721" cy="843"/>
          </a:xfrm>
          <a:solidFill>
            <a:srgbClr val="0078D7"/>
          </a:solidFill>
        </p:grpSpPr>
        <p:sp>
          <p:nvSpPr>
            <p:cNvPr id="121" name="Freeform 5">
              <a:extLst>
                <a:ext uri="{FF2B5EF4-FFF2-40B4-BE49-F238E27FC236}">
                  <a16:creationId xmlns:a16="http://schemas.microsoft.com/office/drawing/2014/main" id="{42A95C2D-22C6-4F89-BFE2-55CDD441AA1E}"/>
                </a:ext>
              </a:extLst>
            </p:cNvPr>
            <p:cNvSpPr>
              <a:spLocks/>
            </p:cNvSpPr>
            <p:nvPr/>
          </p:nvSpPr>
          <p:spPr bwMode="auto">
            <a:xfrm>
              <a:off x="7137" y="1144"/>
              <a:ext cx="17" cy="8"/>
            </a:xfrm>
            <a:custGeom>
              <a:avLst/>
              <a:gdLst>
                <a:gd name="T0" fmla="*/ 9 w 24"/>
                <a:gd name="T1" fmla="*/ 8 h 12"/>
                <a:gd name="T2" fmla="*/ 16 w 24"/>
                <a:gd name="T3" fmla="*/ 12 h 12"/>
                <a:gd name="T4" fmla="*/ 23 w 24"/>
                <a:gd name="T5" fmla="*/ 8 h 12"/>
                <a:gd name="T6" fmla="*/ 15 w 24"/>
                <a:gd name="T7" fmla="*/ 1 h 12"/>
                <a:gd name="T8" fmla="*/ 7 w 24"/>
                <a:gd name="T9" fmla="*/ 0 h 12"/>
                <a:gd name="T10" fmla="*/ 2 w 24"/>
                <a:gd name="T11" fmla="*/ 1 h 12"/>
                <a:gd name="T12" fmla="*/ 0 w 24"/>
                <a:gd name="T13" fmla="*/ 4 h 12"/>
                <a:gd name="T14" fmla="*/ 9 w 24"/>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
                  <a:moveTo>
                    <a:pt x="9" y="8"/>
                  </a:moveTo>
                  <a:cubicBezTo>
                    <a:pt x="11" y="9"/>
                    <a:pt x="13" y="12"/>
                    <a:pt x="16" y="12"/>
                  </a:cubicBezTo>
                  <a:cubicBezTo>
                    <a:pt x="19" y="12"/>
                    <a:pt x="23" y="11"/>
                    <a:pt x="23" y="8"/>
                  </a:cubicBezTo>
                  <a:cubicBezTo>
                    <a:pt x="24" y="5"/>
                    <a:pt x="19" y="3"/>
                    <a:pt x="15" y="1"/>
                  </a:cubicBezTo>
                  <a:cubicBezTo>
                    <a:pt x="13" y="0"/>
                    <a:pt x="10" y="0"/>
                    <a:pt x="7" y="0"/>
                  </a:cubicBezTo>
                  <a:cubicBezTo>
                    <a:pt x="5" y="0"/>
                    <a:pt x="3" y="0"/>
                    <a:pt x="2" y="1"/>
                  </a:cubicBezTo>
                  <a:cubicBezTo>
                    <a:pt x="1" y="2"/>
                    <a:pt x="0" y="3"/>
                    <a:pt x="0" y="4"/>
                  </a:cubicBezTo>
                  <a:cubicBezTo>
                    <a:pt x="1" y="7"/>
                    <a:pt x="6" y="6"/>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2" name="Freeform 6">
              <a:extLst>
                <a:ext uri="{FF2B5EF4-FFF2-40B4-BE49-F238E27FC236}">
                  <a16:creationId xmlns:a16="http://schemas.microsoft.com/office/drawing/2014/main" id="{63D1421E-6118-41A9-99A8-A0B40CC2681A}"/>
                </a:ext>
              </a:extLst>
            </p:cNvPr>
            <p:cNvSpPr>
              <a:spLocks/>
            </p:cNvSpPr>
            <p:nvPr/>
          </p:nvSpPr>
          <p:spPr bwMode="auto">
            <a:xfrm>
              <a:off x="7099" y="1145"/>
              <a:ext cx="7" cy="7"/>
            </a:xfrm>
            <a:custGeom>
              <a:avLst/>
              <a:gdLst>
                <a:gd name="T0" fmla="*/ 5 w 11"/>
                <a:gd name="T1" fmla="*/ 10 h 10"/>
                <a:gd name="T2" fmla="*/ 10 w 11"/>
                <a:gd name="T3" fmla="*/ 4 h 10"/>
                <a:gd name="T4" fmla="*/ 9 w 11"/>
                <a:gd name="T5" fmla="*/ 0 h 10"/>
                <a:gd name="T6" fmla="*/ 8 w 11"/>
                <a:gd name="T7" fmla="*/ 0 h 10"/>
                <a:gd name="T8" fmla="*/ 2 w 11"/>
                <a:gd name="T9" fmla="*/ 8 h 10"/>
                <a:gd name="T10" fmla="*/ 5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5" y="10"/>
                  </a:moveTo>
                  <a:cubicBezTo>
                    <a:pt x="7" y="9"/>
                    <a:pt x="8" y="6"/>
                    <a:pt x="10" y="4"/>
                  </a:cubicBezTo>
                  <a:cubicBezTo>
                    <a:pt x="11" y="4"/>
                    <a:pt x="11" y="1"/>
                    <a:pt x="9" y="0"/>
                  </a:cubicBezTo>
                  <a:cubicBezTo>
                    <a:pt x="9" y="0"/>
                    <a:pt x="9" y="0"/>
                    <a:pt x="8" y="0"/>
                  </a:cubicBezTo>
                  <a:cubicBezTo>
                    <a:pt x="5" y="0"/>
                    <a:pt x="0" y="6"/>
                    <a:pt x="2" y="8"/>
                  </a:cubicBezTo>
                  <a:cubicBezTo>
                    <a:pt x="2"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3" name="Freeform 7">
              <a:extLst>
                <a:ext uri="{FF2B5EF4-FFF2-40B4-BE49-F238E27FC236}">
                  <a16:creationId xmlns:a16="http://schemas.microsoft.com/office/drawing/2014/main" id="{A4B62DEA-16D9-451B-A7CE-FF7552C9E4E5}"/>
                </a:ext>
              </a:extLst>
            </p:cNvPr>
            <p:cNvSpPr>
              <a:spLocks noEditPoints="1"/>
            </p:cNvSpPr>
            <p:nvPr/>
          </p:nvSpPr>
          <p:spPr bwMode="auto">
            <a:xfrm>
              <a:off x="6796" y="954"/>
              <a:ext cx="721" cy="843"/>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0" name="Group 9">
            <a:extLst>
              <a:ext uri="{FF2B5EF4-FFF2-40B4-BE49-F238E27FC236}">
                <a16:creationId xmlns:a16="http://schemas.microsoft.com/office/drawing/2014/main" id="{ED1FEE64-E91C-4646-B994-3D9449BE6648}"/>
              </a:ext>
            </a:extLst>
          </p:cNvPr>
          <p:cNvGrpSpPr/>
          <p:nvPr/>
        </p:nvGrpSpPr>
        <p:grpSpPr>
          <a:xfrm>
            <a:off x="5982284" y="5106259"/>
            <a:ext cx="2209216" cy="370216"/>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endParaRPr lang="en-US" dirty="0"/>
            </a:p>
          </p:txBody>
        </p:sp>
      </p:grpSp>
      <p:pic>
        <p:nvPicPr>
          <p:cNvPr id="126" name="Google Shape;2221;p48">
            <a:extLst>
              <a:ext uri="{FF2B5EF4-FFF2-40B4-BE49-F238E27FC236}">
                <a16:creationId xmlns:a16="http://schemas.microsoft.com/office/drawing/2014/main" id="{8D4D3FFE-C867-4DDC-8EF4-B782F5002281}"/>
              </a:ext>
            </a:extLst>
          </p:cNvPr>
          <p:cNvPicPr preferRelativeResize="0"/>
          <p:nvPr/>
        </p:nvPicPr>
        <p:blipFill rotWithShape="1">
          <a:blip r:embed="rId3">
            <a:alphaModFix/>
          </a:blip>
          <a:srcRect/>
          <a:stretch/>
        </p:blipFill>
        <p:spPr>
          <a:xfrm>
            <a:off x="7858386" y="4671634"/>
            <a:ext cx="349731" cy="373629"/>
          </a:xfrm>
          <a:prstGeom prst="rect">
            <a:avLst/>
          </a:prstGeom>
          <a:noFill/>
          <a:ln>
            <a:noFill/>
          </a:ln>
        </p:spPr>
      </p:pic>
    </p:spTree>
    <p:extLst>
      <p:ext uri="{BB962C8B-B14F-4D97-AF65-F5344CB8AC3E}">
        <p14:creationId xmlns:p14="http://schemas.microsoft.com/office/powerpoint/2010/main" val="3766069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Shape 1">
            <a:extLst>
              <a:ext uri="{FF2B5EF4-FFF2-40B4-BE49-F238E27FC236}">
                <a16:creationId xmlns:a16="http://schemas.microsoft.com/office/drawing/2014/main" id="{DC05B2F6-A0FF-4260-9CAB-13B16F0BF0B9}"/>
              </a:ext>
            </a:extLst>
          </p:cNvPr>
          <p:cNvSpPr/>
          <p:nvPr/>
        </p:nvSpPr>
        <p:spPr bwMode="auto">
          <a:xfrm>
            <a:off x="7160039" y="3533856"/>
            <a:ext cx="2862946" cy="1227819"/>
          </a:xfrm>
          <a:prstGeom prst="corner">
            <a:avLst>
              <a:gd name="adj1" fmla="val 50222"/>
              <a:gd name="adj2" fmla="val 112053"/>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p:cNvSpPr/>
          <p:nvPr/>
        </p:nvSpPr>
        <p:spPr bwMode="auto">
          <a:xfrm>
            <a:off x="1032691" y="3341335"/>
            <a:ext cx="4022812" cy="990945"/>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91427" rIns="182854" bIns="91427" numCol="1" spcCol="0" rtlCol="0" fromWordArt="0" anchor="ctr" anchorCtr="0" forceAA="0" compatLnSpc="1">
            <a:prstTxWarp prst="textNoShape">
              <a:avLst/>
            </a:prstTxWarp>
            <a:noAutofit/>
          </a:bodyPr>
          <a:lstStyle/>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 Platform Abstraction Layer </a:t>
            </a:r>
          </a:p>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(SQLPAL)</a:t>
            </a:r>
          </a:p>
        </p:txBody>
      </p:sp>
      <p:grpSp>
        <p:nvGrpSpPr>
          <p:cNvPr id="21" name="Group 20">
            <a:extLst>
              <a:ext uri="{FF2B5EF4-FFF2-40B4-BE49-F238E27FC236}">
                <a16:creationId xmlns:a16="http://schemas.microsoft.com/office/drawing/2014/main" id="{3690EB18-2678-4C0D-9D4F-028AAF7D5725}"/>
              </a:ext>
            </a:extLst>
          </p:cNvPr>
          <p:cNvGrpSpPr/>
          <p:nvPr/>
        </p:nvGrpSpPr>
        <p:grpSpPr>
          <a:xfrm>
            <a:off x="1032691" y="2725883"/>
            <a:ext cx="4023277" cy="500705"/>
            <a:chOff x="791192" y="2535513"/>
            <a:chExt cx="4194465" cy="640080"/>
          </a:xfrm>
        </p:grpSpPr>
        <p:sp>
          <p:nvSpPr>
            <p:cNvPr id="9" name="Rectangle 8"/>
            <p:cNvSpPr/>
            <p:nvPr/>
          </p:nvSpPr>
          <p:spPr bwMode="auto">
            <a:xfrm>
              <a:off x="791192"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FFFFFF"/>
                  </a:solidFill>
                  <a:latin typeface="Segoe UI"/>
                  <a:ea typeface="MS PGothic" charset="0"/>
                  <a:cs typeface="Segoe UI Semilight" panose="020B0402040204020203" pitchFamily="34" charset="0"/>
                </a:rPr>
                <a:t>RDBMS</a:t>
              </a:r>
            </a:p>
          </p:txBody>
        </p:sp>
        <p:sp>
          <p:nvSpPr>
            <p:cNvPr id="10" name="Rectangle 9"/>
            <p:cNvSpPr/>
            <p:nvPr/>
          </p:nvSpPr>
          <p:spPr bwMode="auto">
            <a:xfrm>
              <a:off x="1871387"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FFFFFF"/>
                  </a:solidFill>
                  <a:latin typeface="Segoe UI"/>
                  <a:ea typeface="MS PGothic" charset="0"/>
                  <a:cs typeface="Segoe UI Semilight" panose="020B0402040204020203" pitchFamily="34" charset="0"/>
                </a:rPr>
                <a:t>IS</a:t>
              </a:r>
            </a:p>
          </p:txBody>
        </p:sp>
        <p:sp>
          <p:nvSpPr>
            <p:cNvPr id="11" name="Rectangle 10"/>
            <p:cNvSpPr/>
            <p:nvPr/>
          </p:nvSpPr>
          <p:spPr bwMode="auto">
            <a:xfrm>
              <a:off x="2951581"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AS</a:t>
              </a:r>
            </a:p>
          </p:txBody>
        </p:sp>
        <p:sp>
          <p:nvSpPr>
            <p:cNvPr id="12" name="Rectangle 11"/>
            <p:cNvSpPr/>
            <p:nvPr/>
          </p:nvSpPr>
          <p:spPr bwMode="auto">
            <a:xfrm>
              <a:off x="4031775"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RS</a:t>
              </a:r>
            </a:p>
          </p:txBody>
        </p:sp>
      </p:grpSp>
      <p:grpSp>
        <p:nvGrpSpPr>
          <p:cNvPr id="42" name="Group 41">
            <a:extLst>
              <a:ext uri="{FF2B5EF4-FFF2-40B4-BE49-F238E27FC236}">
                <a16:creationId xmlns:a16="http://schemas.microsoft.com/office/drawing/2014/main" id="{7E67C26C-369D-4F8D-A577-5AE7E595DFC0}"/>
              </a:ext>
            </a:extLst>
          </p:cNvPr>
          <p:cNvGrpSpPr/>
          <p:nvPr/>
        </p:nvGrpSpPr>
        <p:grpSpPr>
          <a:xfrm>
            <a:off x="1136182" y="4270970"/>
            <a:ext cx="3815830" cy="1146847"/>
            <a:chOff x="843348" y="4267200"/>
            <a:chExt cx="4044737" cy="1147010"/>
          </a:xfrm>
          <a:solidFill>
            <a:srgbClr val="E6E6E6"/>
          </a:solidFill>
        </p:grpSpPr>
        <p:sp>
          <p:nvSpPr>
            <p:cNvPr id="13" name="Rectangle 12"/>
            <p:cNvSpPr/>
            <p:nvPr/>
          </p:nvSpPr>
          <p:spPr bwMode="auto">
            <a:xfrm>
              <a:off x="843348"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Windows</a:t>
              </a:r>
            </a:p>
          </p:txBody>
        </p:sp>
        <p:sp>
          <p:nvSpPr>
            <p:cNvPr id="14" name="Rectangle 13"/>
            <p:cNvSpPr/>
            <p:nvPr/>
          </p:nvSpPr>
          <p:spPr bwMode="auto">
            <a:xfrm>
              <a:off x="2898326"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Linux</a:t>
              </a:r>
            </a:p>
          </p:txBody>
        </p:sp>
        <p:sp>
          <p:nvSpPr>
            <p:cNvPr id="17" name="Rectangle 16"/>
            <p:cNvSpPr/>
            <p:nvPr/>
          </p:nvSpPr>
          <p:spPr bwMode="auto">
            <a:xfrm>
              <a:off x="843348" y="4267201"/>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Windows Host Ext.</a:t>
              </a:r>
            </a:p>
          </p:txBody>
        </p:sp>
        <p:sp>
          <p:nvSpPr>
            <p:cNvPr id="18" name="Rectangle 17"/>
            <p:cNvSpPr/>
            <p:nvPr/>
          </p:nvSpPr>
          <p:spPr bwMode="auto">
            <a:xfrm>
              <a:off x="2898326" y="4267200"/>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Linux Host Extension</a:t>
              </a:r>
            </a:p>
          </p:txBody>
        </p:sp>
      </p:grpSp>
      <p:cxnSp>
        <p:nvCxnSpPr>
          <p:cNvPr id="24" name="Straight Connector 23"/>
          <p:cNvCxnSpPr>
            <a:cxnSpLocks/>
          </p:cNvCxnSpPr>
          <p:nvPr/>
        </p:nvCxnSpPr>
        <p:spPr>
          <a:xfrm flipV="1">
            <a:off x="5055475" y="2691018"/>
            <a:ext cx="1170631" cy="650317"/>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H="1" flipV="1">
            <a:off x="5055475" y="4332279"/>
            <a:ext cx="1170632" cy="650318"/>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6226598" y="2691020"/>
            <a:ext cx="4706326" cy="2291578"/>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 Platform Abstraction Layer</a:t>
            </a:r>
          </a:p>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(SQLPAL)</a:t>
            </a:r>
          </a:p>
        </p:txBody>
      </p:sp>
      <p:sp>
        <p:nvSpPr>
          <p:cNvPr id="25" name="Rectangle 24"/>
          <p:cNvSpPr/>
          <p:nvPr/>
        </p:nvSpPr>
        <p:spPr bwMode="auto">
          <a:xfrm>
            <a:off x="6226599" y="5200259"/>
            <a:ext cx="4706326" cy="521134"/>
          </a:xfrm>
          <a:prstGeom prst="rect">
            <a:avLst/>
          </a:prstGeom>
          <a:no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Host extension mapping to OS system calls</a:t>
            </a:r>
          </a:p>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 (IO, Memory, CPU scheduling)</a:t>
            </a:r>
          </a:p>
        </p:txBody>
      </p:sp>
      <p:sp>
        <p:nvSpPr>
          <p:cNvPr id="23" name="Rectangle 22"/>
          <p:cNvSpPr/>
          <p:nvPr/>
        </p:nvSpPr>
        <p:spPr bwMode="auto">
          <a:xfrm>
            <a:off x="8651128" y="3533856"/>
            <a:ext cx="1371878" cy="523812"/>
          </a:xfrm>
          <a:prstGeom prst="rect">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Win32-like APIs</a:t>
            </a:r>
          </a:p>
        </p:txBody>
      </p:sp>
      <p:sp>
        <p:nvSpPr>
          <p:cNvPr id="26" name="Rectangle 25"/>
          <p:cNvSpPr/>
          <p:nvPr/>
        </p:nvSpPr>
        <p:spPr bwMode="auto">
          <a:xfrm>
            <a:off x="7441311" y="3757037"/>
            <a:ext cx="812662"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API</a:t>
            </a:r>
          </a:p>
        </p:txBody>
      </p:sp>
      <p:sp>
        <p:nvSpPr>
          <p:cNvPr id="27" name="Rectangle 26"/>
          <p:cNvSpPr/>
          <p:nvPr/>
        </p:nvSpPr>
        <p:spPr bwMode="auto">
          <a:xfrm>
            <a:off x="8034033" y="4370947"/>
            <a:ext cx="1114977"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v2</a:t>
            </a:r>
          </a:p>
        </p:txBody>
      </p:sp>
      <p:cxnSp>
        <p:nvCxnSpPr>
          <p:cNvPr id="28" name="Straight Arrow Connector 27"/>
          <p:cNvCxnSpPr>
            <a:cxnSpLocks/>
          </p:cNvCxnSpPr>
          <p:nvPr/>
        </p:nvCxnSpPr>
        <p:spPr>
          <a:xfrm>
            <a:off x="6743102" y="2360504"/>
            <a:ext cx="0" cy="2818468"/>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a:off x="10416422" y="2229449"/>
            <a:ext cx="0" cy="2949525"/>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23782" y="2075763"/>
            <a:ext cx="2109144" cy="510838"/>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a:latin typeface="Segoe UI"/>
              </a:rPr>
              <a:t>All other systems</a:t>
            </a:r>
          </a:p>
        </p:txBody>
      </p:sp>
      <p:sp>
        <p:nvSpPr>
          <p:cNvPr id="31" name="TextBox 30"/>
          <p:cNvSpPr txBox="1"/>
          <p:nvPr/>
        </p:nvSpPr>
        <p:spPr>
          <a:xfrm>
            <a:off x="6226600" y="2066274"/>
            <a:ext cx="2495507" cy="523659"/>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sp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dirty="0">
                <a:latin typeface="Segoe UI"/>
              </a:rPr>
              <a:t>System resource &amp;</a:t>
            </a:r>
            <a:br>
              <a:rPr lang="en-US" spc="0" dirty="0">
                <a:latin typeface="Segoe UI"/>
              </a:rPr>
            </a:br>
            <a:r>
              <a:rPr lang="en-US" spc="0" dirty="0">
                <a:latin typeface="Segoe UI"/>
              </a:rPr>
              <a:t>latency sensitive code paths</a:t>
            </a:r>
          </a:p>
        </p:txBody>
      </p:sp>
      <p:sp>
        <p:nvSpPr>
          <p:cNvPr id="3" name="Title 2">
            <a:extLst>
              <a:ext uri="{FF2B5EF4-FFF2-40B4-BE49-F238E27FC236}">
                <a16:creationId xmlns:a16="http://schemas.microsoft.com/office/drawing/2014/main" id="{0326F37C-242E-4D5C-9985-21ADC1F94314}"/>
              </a:ext>
            </a:extLst>
          </p:cNvPr>
          <p:cNvSpPr>
            <a:spLocks noGrp="1"/>
          </p:cNvSpPr>
          <p:nvPr>
            <p:ph type="title"/>
          </p:nvPr>
        </p:nvSpPr>
        <p:spPr>
          <a:xfrm>
            <a:off x="589044" y="457622"/>
            <a:ext cx="11016957" cy="769441"/>
          </a:xfrm>
        </p:spPr>
        <p:txBody>
          <a:bodyPr/>
          <a:lstStyle/>
          <a:p>
            <a:r>
              <a:rPr lang="en-US" dirty="0"/>
              <a:t>The same abstraction layer with SQL Server on Linux</a:t>
            </a:r>
            <a:br>
              <a:rPr lang="en-US" dirty="0"/>
            </a:br>
            <a:endParaRPr lang="en-US" sz="1400" spc="400" dirty="0"/>
          </a:p>
        </p:txBody>
      </p:sp>
      <p:sp>
        <p:nvSpPr>
          <p:cNvPr id="40" name="Triangle 3">
            <a:extLst>
              <a:ext uri="{FF2B5EF4-FFF2-40B4-BE49-F238E27FC236}">
                <a16:creationId xmlns:a16="http://schemas.microsoft.com/office/drawing/2014/main" id="{11FED211-EA60-4B11-8C71-517780B2C018}"/>
              </a:ext>
            </a:extLst>
          </p:cNvPr>
          <p:cNvSpPr/>
          <p:nvPr/>
        </p:nvSpPr>
        <p:spPr>
          <a:xfrm rot="5400000">
            <a:off x="175629" y="6577366"/>
            <a:ext cx="196746" cy="91589"/>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endParaRPr lang="en-US" sz="1730">
              <a:solidFill>
                <a:srgbClr val="0078D4"/>
              </a:solidFill>
              <a:latin typeface="Segoe UI"/>
            </a:endParaRPr>
          </a:p>
        </p:txBody>
      </p:sp>
      <p:sp>
        <p:nvSpPr>
          <p:cNvPr id="41" name="Text Placeholder 3">
            <a:extLst>
              <a:ext uri="{FF2B5EF4-FFF2-40B4-BE49-F238E27FC236}">
                <a16:creationId xmlns:a16="http://schemas.microsoft.com/office/drawing/2014/main" id="{37A418D7-655E-4523-9984-E941A2395E0E}"/>
              </a:ext>
            </a:extLst>
          </p:cNvPr>
          <p:cNvSpPr txBox="1">
            <a:spLocks/>
          </p:cNvSpPr>
          <p:nvPr/>
        </p:nvSpPr>
        <p:spPr>
          <a:xfrm>
            <a:off x="221079" y="6513037"/>
            <a:ext cx="3060816" cy="233557"/>
          </a:xfrm>
          <a:prstGeom prst="rect">
            <a:avLst/>
          </a:prstGeom>
          <a:noFill/>
        </p:spPr>
        <p:txBody>
          <a:bodyPr lIns="182854">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25">
              <a:buClr>
                <a:srgbClr val="E6E6E6"/>
              </a:buClr>
              <a:buNone/>
            </a:pPr>
            <a:r>
              <a:rPr lang="en-US" sz="1000" b="1" dirty="0">
                <a:solidFill>
                  <a:srgbClr val="0078D4"/>
                </a:solidFill>
                <a:latin typeface="Segoe UI" charset="0"/>
                <a:ea typeface="Segoe UI" charset="0"/>
                <a:cs typeface="Segoe UI" charset="0"/>
              </a:rPr>
              <a:t>Choice across OS and containers</a:t>
            </a:r>
          </a:p>
        </p:txBody>
      </p:sp>
    </p:spTree>
    <p:extLst>
      <p:ext uri="{BB962C8B-B14F-4D97-AF65-F5344CB8AC3E}">
        <p14:creationId xmlns:p14="http://schemas.microsoft.com/office/powerpoint/2010/main" val="304433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DAE557EB-6BAE-4294-9474-9489E0266103}"/>
              </a:ext>
            </a:extLst>
          </p:cNvPr>
          <p:cNvCxnSpPr/>
          <p:nvPr/>
        </p:nvCxnSpPr>
        <p:spPr>
          <a:xfrm>
            <a:off x="8920192"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a:t>
              </a:r>
            </a:p>
          </p:txBody>
        </p:sp>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Docker is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cxnSp>
        <p:nvCxnSpPr>
          <p:cNvPr id="45" name="Straight Arrow Connector 44">
            <a:extLst>
              <a:ext uri="{FF2B5EF4-FFF2-40B4-BE49-F238E27FC236}">
                <a16:creationId xmlns:a16="http://schemas.microsoft.com/office/drawing/2014/main" id="{AF6D85F4-3BEF-49DB-ACB4-B22CD6F0D862}"/>
              </a:ext>
            </a:extLst>
          </p:cNvPr>
          <p:cNvCxnSpPr>
            <a:stCxn id="7" idx="2"/>
          </p:cNvCxnSpPr>
          <p:nvPr/>
        </p:nvCxnSpPr>
        <p:spPr>
          <a:xfrm>
            <a:off x="7587516"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29046FB-C45D-44AC-93EE-2B4BB130C5FB}"/>
              </a:ext>
            </a:extLst>
          </p:cNvPr>
          <p:cNvCxnSpPr/>
          <p:nvPr/>
        </p:nvCxnSpPr>
        <p:spPr>
          <a:xfrm>
            <a:off x="10190508"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22" presetClass="entr" presetSubtype="1"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par>
                                <p:cTn id="18" presetID="9" presetClass="emph" presetSubtype="0" nodeType="withEffect">
                                  <p:stCondLst>
                                    <p:cond delay="0"/>
                                  </p:stCondLst>
                                  <p:childTnLst>
                                    <p:set>
                                      <p:cBhvr>
                                        <p:cTn id="19" dur="indefinite"/>
                                        <p:tgtEl>
                                          <p:spTgt spid="9"/>
                                        </p:tgtEl>
                                        <p:attrNameLst>
                                          <p:attrName>style.opacity</p:attrName>
                                        </p:attrNameLst>
                                      </p:cBhvr>
                                      <p:to>
                                        <p:strVal val="0.25"/>
                                      </p:to>
                                    </p:set>
                                    <p:animEffect filter="image" prLst="opacity: 0.25">
                                      <p:cBhvr rctx="IE">
                                        <p:cTn id="20" dur="indefinite"/>
                                        <p:tgtEl>
                                          <p:spTgt spid="9"/>
                                        </p:tgtEl>
                                      </p:cBhvr>
                                    </p:animEffect>
                                  </p:childTnLst>
                                </p:cTn>
                              </p:par>
                              <p:par>
                                <p:cTn id="21" presetID="22" presetClass="exit" presetSubtype="1" fill="hold" nodeType="withEffect">
                                  <p:stCondLst>
                                    <p:cond delay="0"/>
                                  </p:stCondLst>
                                  <p:childTnLst>
                                    <p:animEffect transition="out" filter="wipe(up)">
                                      <p:cBhvr>
                                        <p:cTn id="22" dur="500"/>
                                        <p:tgtEl>
                                          <p:spTgt spid="43"/>
                                        </p:tgtEl>
                                      </p:cBhvr>
                                    </p:animEffect>
                                    <p:set>
                                      <p:cBhvr>
                                        <p:cTn id="23" dur="1" fill="hold">
                                          <p:stCondLst>
                                            <p:cond delay="499"/>
                                          </p:stCondLst>
                                        </p:cTn>
                                        <p:tgtEl>
                                          <p:spTgt spid="43"/>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588263" y="457200"/>
            <a:ext cx="4364737" cy="553998"/>
          </a:xfrm>
        </p:spPr>
        <p:txBody>
          <a:bodyPr/>
          <a:lstStyle/>
          <a:p>
            <a:r>
              <a:rPr lang="en-US" dirty="0"/>
              <a:t>The Customer Voice</a:t>
            </a:r>
          </a:p>
        </p:txBody>
      </p:sp>
      <p:sp>
        <p:nvSpPr>
          <p:cNvPr id="6" name="Text Placeholder 5"/>
          <p:cNvSpPr>
            <a:spLocks noGrp="1"/>
          </p:cNvSpPr>
          <p:nvPr>
            <p:ph type="body" sz="quarter" idx="10"/>
          </p:nvPr>
        </p:nvSpPr>
        <p:spPr>
          <a:xfrm>
            <a:off x="588263" y="1082040"/>
            <a:ext cx="3759200" cy="5734903"/>
          </a:xfrm>
        </p:spPr>
        <p:txBody>
          <a:bodyPr/>
          <a:lstStyle/>
          <a:p>
            <a:pPr>
              <a:spcBef>
                <a:spcPts val="1000"/>
              </a:spcBef>
            </a:pPr>
            <a:r>
              <a:rPr lang="en-US" sz="1800" dirty="0"/>
              <a:t>Columnstore stats in DBCC CLONEDATABASE</a:t>
            </a:r>
          </a:p>
          <a:p>
            <a:pPr>
              <a:spcBef>
                <a:spcPts val="1000"/>
              </a:spcBef>
            </a:pPr>
            <a:r>
              <a:rPr lang="en-US" sz="1800" dirty="0"/>
              <a:t>Estimate compression for Columnstore indexes</a:t>
            </a:r>
          </a:p>
          <a:p>
            <a:r>
              <a:rPr lang="en-US" sz="1800" dirty="0"/>
              <a:t>Diagnostics for auto stats blocking</a:t>
            </a:r>
          </a:p>
          <a:p>
            <a:pPr>
              <a:spcBef>
                <a:spcPts val="1000"/>
              </a:spcBef>
            </a:pPr>
            <a:r>
              <a:rPr lang="en-US" sz="1800" b="1" dirty="0"/>
              <a:t>The #1 voted customer feedback item of all time: String Truncation (1000+ votes)</a:t>
            </a:r>
          </a:p>
          <a:p>
            <a:pPr>
              <a:spcBef>
                <a:spcPts val="1000"/>
              </a:spcBef>
            </a:pPr>
            <a:r>
              <a:rPr lang="en-US" sz="1800" b="1" dirty="0"/>
              <a:t>Troubleshoot page resource waits with new built-in T-SQL</a:t>
            </a:r>
          </a:p>
          <a:p>
            <a:r>
              <a:rPr lang="en-US" sz="1800" dirty="0"/>
              <a:t>Custom capture policy for the Query Store</a:t>
            </a:r>
          </a:p>
          <a:p>
            <a:r>
              <a:rPr lang="en-US" sz="1800" dirty="0"/>
              <a:t>MAXDOP and Memory Config during Setup</a:t>
            </a:r>
          </a:p>
          <a:p>
            <a:r>
              <a:rPr lang="en-US" sz="1800" dirty="0"/>
              <a:t>Reduce recompiles for tempdb workloads</a:t>
            </a:r>
          </a:p>
          <a:p>
            <a:r>
              <a:rPr lang="en-US" sz="1800" dirty="0"/>
              <a:t>Indirect Checkpoint Scalability </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342D9F86-F1A3-AE40-9F81-D5E3398E2892}"/>
              </a:ext>
            </a:extLst>
          </p:cNvPr>
          <p:cNvSpPr/>
          <p:nvPr/>
        </p:nvSpPr>
        <p:spPr bwMode="auto">
          <a:xfrm>
            <a:off x="0" y="1655549"/>
            <a:ext cx="12192000" cy="52093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3B091D1-48C2-6343-B1D9-14D23EC4DDB1}"/>
              </a:ext>
            </a:extLst>
          </p:cNvPr>
          <p:cNvSpPr/>
          <p:nvPr/>
        </p:nvSpPr>
        <p:spPr bwMode="auto">
          <a:xfrm>
            <a:off x="7052822" y="4079403"/>
            <a:ext cx="1280455" cy="461651"/>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Reduce upgrade risks</a:t>
            </a:r>
          </a:p>
        </p:txBody>
      </p:sp>
      <p:sp>
        <p:nvSpPr>
          <p:cNvPr id="29" name="Rectangle 28">
            <a:extLst>
              <a:ext uri="{FF2B5EF4-FFF2-40B4-BE49-F238E27FC236}">
                <a16:creationId xmlns:a16="http://schemas.microsoft.com/office/drawing/2014/main" id="{FD57BA8A-69BB-434C-8972-17468C7E6C07}"/>
              </a:ext>
            </a:extLst>
          </p:cNvPr>
          <p:cNvSpPr/>
          <p:nvPr/>
        </p:nvSpPr>
        <p:spPr bwMode="auto">
          <a:xfrm>
            <a:off x="7052822" y="3008453"/>
            <a:ext cx="1365799"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Unified application certification</a:t>
            </a:r>
          </a:p>
        </p:txBody>
      </p:sp>
      <p:sp>
        <p:nvSpPr>
          <p:cNvPr id="30" name="Rectangle 29">
            <a:extLst>
              <a:ext uri="{FF2B5EF4-FFF2-40B4-BE49-F238E27FC236}">
                <a16:creationId xmlns:a16="http://schemas.microsoft.com/office/drawing/2014/main" id="{C8053289-D0CD-C048-98BD-7CF00B4B07C9}"/>
              </a:ext>
            </a:extLst>
          </p:cNvPr>
          <p:cNvSpPr/>
          <p:nvPr/>
        </p:nvSpPr>
        <p:spPr bwMode="auto">
          <a:xfrm>
            <a:off x="7052822" y="5127907"/>
            <a:ext cx="1536487"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Upgrade to latest SQL Database Engine version</a:t>
            </a:r>
          </a:p>
        </p:txBody>
      </p:sp>
      <p:sp>
        <p:nvSpPr>
          <p:cNvPr id="31" name="TextBox 30">
            <a:extLst>
              <a:ext uri="{FF2B5EF4-FFF2-40B4-BE49-F238E27FC236}">
                <a16:creationId xmlns:a16="http://schemas.microsoft.com/office/drawing/2014/main" id="{05FE672F-0C6C-8847-9F10-415F1C798A1D}"/>
              </a:ext>
            </a:extLst>
          </p:cNvPr>
          <p:cNvSpPr txBox="1"/>
          <p:nvPr/>
        </p:nvSpPr>
        <p:spPr>
          <a:xfrm>
            <a:off x="8546704" y="5127907"/>
            <a:ext cx="3341520" cy="435298"/>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Upgrade your SQL Server Database Engine or move instances to the cloud with no code changes</a:t>
            </a:r>
          </a:p>
        </p:txBody>
      </p:sp>
      <p:sp>
        <p:nvSpPr>
          <p:cNvPr id="32" name="TextBox 31">
            <a:extLst>
              <a:ext uri="{FF2B5EF4-FFF2-40B4-BE49-F238E27FC236}">
                <a16:creationId xmlns:a16="http://schemas.microsoft.com/office/drawing/2014/main" id="{1B8DEB5F-8DFF-8140-A39E-2DE9BCC6DB2C}"/>
              </a:ext>
            </a:extLst>
          </p:cNvPr>
          <p:cNvSpPr txBox="1"/>
          <p:nvPr/>
        </p:nvSpPr>
        <p:spPr>
          <a:xfrm>
            <a:off x="8546703" y="3003479"/>
            <a:ext cx="3261173" cy="790780"/>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Applications tested and certified on a given SQL Server version are also implicitly tested and certified on that SQL Server version native database compatibility level </a:t>
            </a:r>
          </a:p>
        </p:txBody>
      </p:sp>
      <p:sp>
        <p:nvSpPr>
          <p:cNvPr id="33" name="TextBox 32">
            <a:extLst>
              <a:ext uri="{FF2B5EF4-FFF2-40B4-BE49-F238E27FC236}">
                <a16:creationId xmlns:a16="http://schemas.microsoft.com/office/drawing/2014/main" id="{C1BC078E-38C1-D34F-BBF8-DCBFDFD3C143}"/>
              </a:ext>
            </a:extLst>
          </p:cNvPr>
          <p:cNvSpPr txBox="1"/>
          <p:nvPr/>
        </p:nvSpPr>
        <p:spPr>
          <a:xfrm>
            <a:off x="8546703" y="4076377"/>
            <a:ext cx="3341521" cy="715631"/>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Separate application and platform layer upgrade cycles for less disruption</a:t>
            </a:r>
          </a:p>
          <a:p>
            <a:pPr marL="0" marR="0" lvl="0" indent="0" algn="l" defTabSz="930789" rtl="0" eaLnBrk="1" fontAlgn="auto" latinLnBrk="0" hangingPunct="1">
              <a:lnSpc>
                <a:spcPct val="105000"/>
              </a:lnSpc>
              <a:spcBef>
                <a:spcPts val="0"/>
              </a:spcBef>
              <a:spcAft>
                <a:spcPts val="800"/>
              </a:spcAft>
              <a:buClrTx/>
              <a:buSzTx/>
              <a:buFontTx/>
              <a:buNone/>
              <a:tabLst/>
              <a:defRPr/>
            </a:pPr>
            <a:r>
              <a:rPr lang="en-US" sz="1100" kern="0" dirty="0">
                <a:solidFill>
                  <a:srgbClr val="000000"/>
                </a:solidFill>
                <a:latin typeface="Segoe UI"/>
                <a:ea typeface="Segoe UI Semilight" charset="0"/>
                <a:cs typeface="Segoe UI Semilight" panose="020B0402040204020203" pitchFamily="34" charset="0"/>
              </a:rPr>
              <a:t>Microsoft fully supports Compatibility Certification</a:t>
            </a:r>
          </a:p>
        </p:txBody>
      </p:sp>
      <p:sp>
        <p:nvSpPr>
          <p:cNvPr id="34" name="Rectangle 33">
            <a:extLst>
              <a:ext uri="{FF2B5EF4-FFF2-40B4-BE49-F238E27FC236}">
                <a16:creationId xmlns:a16="http://schemas.microsoft.com/office/drawing/2014/main" id="{ACAFE879-8DB3-B944-B5DE-71ABFD0AF8EC}"/>
              </a:ext>
            </a:extLst>
          </p:cNvPr>
          <p:cNvSpPr/>
          <p:nvPr/>
        </p:nvSpPr>
        <p:spPr bwMode="auto">
          <a:xfrm>
            <a:off x="6771384" y="2317248"/>
            <a:ext cx="5040495" cy="338540"/>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698"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4"/>
                </a:solidFill>
                <a:effectLst/>
                <a:uLnTx/>
                <a:uFillTx/>
                <a:latin typeface="Segoe UI Semibold" panose="020B0502040204020203" pitchFamily="34" charset="0"/>
                <a:ea typeface="Segoe UI Semibold" charset="0"/>
                <a:cs typeface="Segoe UI Semibold" panose="020B0502040204020203" pitchFamily="34" charset="0"/>
              </a:rPr>
              <a:t>Compatibility Certification benefits</a:t>
            </a:r>
          </a:p>
        </p:txBody>
      </p:sp>
      <p:sp>
        <p:nvSpPr>
          <p:cNvPr id="35" name="TextBox 34">
            <a:extLst>
              <a:ext uri="{FF2B5EF4-FFF2-40B4-BE49-F238E27FC236}">
                <a16:creationId xmlns:a16="http://schemas.microsoft.com/office/drawing/2014/main" id="{C4461440-D3C9-F845-B155-22A8EA0A8457}"/>
              </a:ext>
            </a:extLst>
          </p:cNvPr>
          <p:cNvSpPr txBox="1"/>
          <p:nvPr/>
        </p:nvSpPr>
        <p:spPr>
          <a:xfrm>
            <a:off x="1218108" y="2151882"/>
            <a:ext cx="3884819" cy="66479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rPr>
              <a:t>Upgrade to the latest </a:t>
            </a:r>
            <a:r>
              <a:rPr kumimoji="0" lang="en-US" sz="1200" b="1" i="0" u="none" strike="noStrike" kern="0" cap="none" spc="0" normalizeH="0" baseline="0" noProof="0" dirty="0">
                <a:ln>
                  <a:noFill/>
                </a:ln>
                <a:solidFill>
                  <a:prstClr val="black"/>
                </a:solidFill>
                <a:effectLst/>
                <a:uLnTx/>
                <a:uFillTx/>
                <a:latin typeface="Segoe UI Semibold" panose="020B0502040204020203" pitchFamily="34" charset="0"/>
                <a:ea typeface="Segoe UI Semilight" charset="0"/>
                <a:cs typeface="Segoe UI Semibold" panose="020B0502040204020203" pitchFamily="34" charset="0"/>
              </a:rPr>
              <a:t>SQL Server Database Engine without changing your critical applications</a:t>
            </a:r>
            <a:endPar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endParaRPr>
          </a:p>
        </p:txBody>
      </p:sp>
      <p:cxnSp>
        <p:nvCxnSpPr>
          <p:cNvPr id="24" name="Elbow Connector 23">
            <a:extLst>
              <a:ext uri="{FF2B5EF4-FFF2-40B4-BE49-F238E27FC236}">
                <a16:creationId xmlns:a16="http://schemas.microsoft.com/office/drawing/2014/main" id="{835F2906-2AAF-D34C-ACB2-7DEADF5C800C}"/>
              </a:ext>
            </a:extLst>
          </p:cNvPr>
          <p:cNvCxnSpPr>
            <a:cxnSpLocks/>
          </p:cNvCxnSpPr>
          <p:nvPr/>
        </p:nvCxnSpPr>
        <p:spPr>
          <a:xfrm rot="16200000" flipV="1">
            <a:off x="124680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3BAC1F9-C953-104F-9989-C2D3EED2C0B0}"/>
              </a:ext>
            </a:extLst>
          </p:cNvPr>
          <p:cNvSpPr/>
          <p:nvPr/>
        </p:nvSpPr>
        <p:spPr bwMode="auto">
          <a:xfrm>
            <a:off x="1611283"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188">
            <a:extLst>
              <a:ext uri="{FF2B5EF4-FFF2-40B4-BE49-F238E27FC236}">
                <a16:creationId xmlns:a16="http://schemas.microsoft.com/office/drawing/2014/main" id="{EB651910-91D4-4944-9DBA-880951CBAC6A}"/>
              </a:ext>
            </a:extLst>
          </p:cNvPr>
          <p:cNvSpPr/>
          <p:nvPr/>
        </p:nvSpPr>
        <p:spPr bwMode="auto">
          <a:xfrm>
            <a:off x="2776190" y="552323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9" name="Freeform 188">
            <a:extLst>
              <a:ext uri="{FF2B5EF4-FFF2-40B4-BE49-F238E27FC236}">
                <a16:creationId xmlns:a16="http://schemas.microsoft.com/office/drawing/2014/main" id="{7851B800-6BA0-2449-9AE0-811F04477A7D}"/>
              </a:ext>
            </a:extLst>
          </p:cNvPr>
          <p:cNvSpPr/>
          <p:nvPr/>
        </p:nvSpPr>
        <p:spPr bwMode="auto">
          <a:xfrm>
            <a:off x="3887043" y="2998480"/>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274" b="0" i="0" u="none" strike="noStrike" kern="120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p>
        </p:txBody>
      </p:sp>
      <p:grpSp>
        <p:nvGrpSpPr>
          <p:cNvPr id="81" name="Group 80">
            <a:extLst>
              <a:ext uri="{FF2B5EF4-FFF2-40B4-BE49-F238E27FC236}">
                <a16:creationId xmlns:a16="http://schemas.microsoft.com/office/drawing/2014/main" id="{B2696458-6B70-AC4B-926D-B5E23E5B8C8A}"/>
              </a:ext>
            </a:extLst>
          </p:cNvPr>
          <p:cNvGrpSpPr/>
          <p:nvPr/>
        </p:nvGrpSpPr>
        <p:grpSpPr>
          <a:xfrm>
            <a:off x="1664309" y="3026979"/>
            <a:ext cx="667263" cy="693426"/>
            <a:chOff x="1324380" y="3072016"/>
            <a:chExt cx="803161" cy="834653"/>
          </a:xfrm>
        </p:grpSpPr>
        <p:sp>
          <p:nvSpPr>
            <p:cNvPr id="60" name="Freeform 188">
              <a:extLst>
                <a:ext uri="{FF2B5EF4-FFF2-40B4-BE49-F238E27FC236}">
                  <a16:creationId xmlns:a16="http://schemas.microsoft.com/office/drawing/2014/main" id="{BE6B9EE9-B371-6746-91B1-52A477A0E44E}"/>
                </a:ext>
              </a:extLst>
            </p:cNvPr>
            <p:cNvSpPr/>
            <p:nvPr/>
          </p:nvSpPr>
          <p:spPr bwMode="auto">
            <a:xfrm>
              <a:off x="1324380" y="307201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1" name="Freeform 60">
              <a:extLst>
                <a:ext uri="{FF2B5EF4-FFF2-40B4-BE49-F238E27FC236}">
                  <a16:creationId xmlns:a16="http://schemas.microsoft.com/office/drawing/2014/main" id="{8922C6CE-2B26-5B48-9C30-B8D4FBEA69D2}"/>
                </a:ext>
              </a:extLst>
            </p:cNvPr>
            <p:cNvSpPr>
              <a:spLocks noChangeAspect="1"/>
            </p:cNvSpPr>
            <p:nvPr/>
          </p:nvSpPr>
          <p:spPr bwMode="auto">
            <a:xfrm>
              <a:off x="1488185" y="3501760"/>
              <a:ext cx="639356" cy="4049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22225">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68" name="Elbow Connector 67">
            <a:extLst>
              <a:ext uri="{FF2B5EF4-FFF2-40B4-BE49-F238E27FC236}">
                <a16:creationId xmlns:a16="http://schemas.microsoft.com/office/drawing/2014/main" id="{85CBAFEA-1B37-AE49-A487-60009CD9CC32}"/>
              </a:ext>
            </a:extLst>
          </p:cNvPr>
          <p:cNvCxnSpPr>
            <a:cxnSpLocks/>
          </p:cNvCxnSpPr>
          <p:nvPr/>
        </p:nvCxnSpPr>
        <p:spPr>
          <a:xfrm rot="5400000" flipH="1" flipV="1">
            <a:off x="279149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D8CD3A2-BF8B-EC4C-9AEC-8F9F1CE2508C}"/>
              </a:ext>
            </a:extLst>
          </p:cNvPr>
          <p:cNvSpPr/>
          <p:nvPr/>
        </p:nvSpPr>
        <p:spPr bwMode="auto">
          <a:xfrm>
            <a:off x="3924520"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TextBox 76">
            <a:extLst>
              <a:ext uri="{FF2B5EF4-FFF2-40B4-BE49-F238E27FC236}">
                <a16:creationId xmlns:a16="http://schemas.microsoft.com/office/drawing/2014/main" id="{499E2FA3-100C-B545-97CD-574F1E099D10}"/>
              </a:ext>
            </a:extLst>
          </p:cNvPr>
          <p:cNvSpPr txBox="1"/>
          <p:nvPr/>
        </p:nvSpPr>
        <p:spPr>
          <a:xfrm>
            <a:off x="2240432" y="4708883"/>
            <a:ext cx="1639032" cy="60324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Frictionless migration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with </a:t>
            </a: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no code changes</a:t>
            </a:r>
          </a:p>
        </p:txBody>
      </p:sp>
      <p:grpSp>
        <p:nvGrpSpPr>
          <p:cNvPr id="82" name="Group 18">
            <a:extLst>
              <a:ext uri="{FF2B5EF4-FFF2-40B4-BE49-F238E27FC236}">
                <a16:creationId xmlns:a16="http://schemas.microsoft.com/office/drawing/2014/main" id="{B84953D5-51D4-2C40-B356-7E83F1A4B164}"/>
              </a:ext>
            </a:extLst>
          </p:cNvPr>
          <p:cNvGrpSpPr>
            <a:grpSpLocks noChangeAspect="1"/>
          </p:cNvGrpSpPr>
          <p:nvPr/>
        </p:nvGrpSpPr>
        <p:grpSpPr bwMode="auto">
          <a:xfrm>
            <a:off x="1612023" y="4880277"/>
            <a:ext cx="495306" cy="219075"/>
            <a:chOff x="2204" y="1874"/>
            <a:chExt cx="312" cy="138"/>
          </a:xfrm>
        </p:grpSpPr>
        <p:sp>
          <p:nvSpPr>
            <p:cNvPr id="83" name="Freeform 19">
              <a:extLst>
                <a:ext uri="{FF2B5EF4-FFF2-40B4-BE49-F238E27FC236}">
                  <a16:creationId xmlns:a16="http://schemas.microsoft.com/office/drawing/2014/main" id="{5C0E82D9-AF93-8A42-B2DE-B0C98B3DE8C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0">
              <a:extLst>
                <a:ext uri="{FF2B5EF4-FFF2-40B4-BE49-F238E27FC236}">
                  <a16:creationId xmlns:a16="http://schemas.microsoft.com/office/drawing/2014/main" id="{29064012-EFB4-6240-9703-5A417958D7E9}"/>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Freeform 21">
              <a:extLst>
                <a:ext uri="{FF2B5EF4-FFF2-40B4-BE49-F238E27FC236}">
                  <a16:creationId xmlns:a16="http://schemas.microsoft.com/office/drawing/2014/main" id="{DA8B62DC-D131-6846-B927-C75739F4ED68}"/>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22">
              <a:extLst>
                <a:ext uri="{FF2B5EF4-FFF2-40B4-BE49-F238E27FC236}">
                  <a16:creationId xmlns:a16="http://schemas.microsoft.com/office/drawing/2014/main" id="{903AA89F-1B81-B84F-B4AF-7A8D37E94F7C}"/>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23">
              <a:extLst>
                <a:ext uri="{FF2B5EF4-FFF2-40B4-BE49-F238E27FC236}">
                  <a16:creationId xmlns:a16="http://schemas.microsoft.com/office/drawing/2014/main" id="{87846920-5BF2-0C4D-8E3C-E2FE07BEBBF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24">
              <a:extLst>
                <a:ext uri="{FF2B5EF4-FFF2-40B4-BE49-F238E27FC236}">
                  <a16:creationId xmlns:a16="http://schemas.microsoft.com/office/drawing/2014/main" id="{12A0738F-9A6D-6A47-BD84-C1F269697E06}"/>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Oval 25">
              <a:extLst>
                <a:ext uri="{FF2B5EF4-FFF2-40B4-BE49-F238E27FC236}">
                  <a16:creationId xmlns:a16="http://schemas.microsoft.com/office/drawing/2014/main" id="{8590813E-08DE-4D4F-BB98-A2042D87D3A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0" name="Group 18">
            <a:extLst>
              <a:ext uri="{FF2B5EF4-FFF2-40B4-BE49-F238E27FC236}">
                <a16:creationId xmlns:a16="http://schemas.microsoft.com/office/drawing/2014/main" id="{D754B796-8171-1B43-B488-397110E380EB}"/>
              </a:ext>
            </a:extLst>
          </p:cNvPr>
          <p:cNvGrpSpPr>
            <a:grpSpLocks noChangeAspect="1"/>
          </p:cNvGrpSpPr>
          <p:nvPr/>
        </p:nvGrpSpPr>
        <p:grpSpPr bwMode="auto">
          <a:xfrm>
            <a:off x="3912645" y="4880277"/>
            <a:ext cx="495306" cy="219075"/>
            <a:chOff x="2204" y="1874"/>
            <a:chExt cx="312" cy="138"/>
          </a:xfrm>
        </p:grpSpPr>
        <p:sp>
          <p:nvSpPr>
            <p:cNvPr id="91" name="Freeform 19">
              <a:extLst>
                <a:ext uri="{FF2B5EF4-FFF2-40B4-BE49-F238E27FC236}">
                  <a16:creationId xmlns:a16="http://schemas.microsoft.com/office/drawing/2014/main" id="{6A722CC0-F6CB-8445-A12F-38E556EF5EF0}"/>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Freeform 20">
              <a:extLst>
                <a:ext uri="{FF2B5EF4-FFF2-40B4-BE49-F238E27FC236}">
                  <a16:creationId xmlns:a16="http://schemas.microsoft.com/office/drawing/2014/main" id="{31057DEB-F1EE-394F-B3C2-D88E24608636}"/>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3" name="Freeform 21">
              <a:extLst>
                <a:ext uri="{FF2B5EF4-FFF2-40B4-BE49-F238E27FC236}">
                  <a16:creationId xmlns:a16="http://schemas.microsoft.com/office/drawing/2014/main" id="{9F983FDA-2275-CE44-AC2E-046FDD615FAA}"/>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2">
              <a:extLst>
                <a:ext uri="{FF2B5EF4-FFF2-40B4-BE49-F238E27FC236}">
                  <a16:creationId xmlns:a16="http://schemas.microsoft.com/office/drawing/2014/main" id="{F6536A18-A42B-314A-B6A5-E04530D96643}"/>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Oval 23">
              <a:extLst>
                <a:ext uri="{FF2B5EF4-FFF2-40B4-BE49-F238E27FC236}">
                  <a16:creationId xmlns:a16="http://schemas.microsoft.com/office/drawing/2014/main" id="{7125E15A-57A1-0442-8EFE-5E7E3A8FD4A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Oval 24">
              <a:extLst>
                <a:ext uri="{FF2B5EF4-FFF2-40B4-BE49-F238E27FC236}">
                  <a16:creationId xmlns:a16="http://schemas.microsoft.com/office/drawing/2014/main" id="{3E835FB1-AA7B-7940-95E4-62CDE4B684AE}"/>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Oval 25">
              <a:extLst>
                <a:ext uri="{FF2B5EF4-FFF2-40B4-BE49-F238E27FC236}">
                  <a16:creationId xmlns:a16="http://schemas.microsoft.com/office/drawing/2014/main" id="{F56F7323-1B14-5142-AA77-8B14B8B45F9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8" name="Title 1">
            <a:extLst>
              <a:ext uri="{FF2B5EF4-FFF2-40B4-BE49-F238E27FC236}">
                <a16:creationId xmlns:a16="http://schemas.microsoft.com/office/drawing/2014/main" id="{DC5A9938-83B8-7C4A-B93A-8937EA0A301F}"/>
              </a:ext>
            </a:extLst>
          </p:cNvPr>
          <p:cNvSpPr txBox="1">
            <a:spLocks/>
          </p:cNvSpPr>
          <p:nvPr/>
        </p:nvSpPr>
        <p:spPr>
          <a:xfrm>
            <a:off x="119920" y="89504"/>
            <a:ext cx="12072079" cy="754061"/>
          </a:xfrm>
          <a:prstGeom prst="rect">
            <a:avLst/>
          </a:prstGeom>
        </p:spPr>
        <p:txBody>
          <a:bodyPr vert="horz" wrap="square" lIns="0" tIns="0" rIns="0" bIns="0" rtlCol="0" anchor="t">
            <a:noAutofit/>
          </a:bodyPr>
          <a:lstStyle>
            <a:lvl1pPr algn="l" defTabSz="914367" rtl="0" eaLnBrk="1" latinLnBrk="0" hangingPunct="1">
              <a:lnSpc>
                <a:spcPct val="90000"/>
              </a:lnSpc>
              <a:spcBef>
                <a:spcPct val="0"/>
              </a:spcBef>
              <a:buNone/>
              <a:defRPr lang="en-US" sz="3137" b="0" kern="1200" cap="none" spc="-98" baseline="0">
                <a:ln w="3175">
                  <a:noFill/>
                </a:ln>
                <a:solidFill>
                  <a:srgbClr val="000000"/>
                </a:solidFill>
                <a:effectLst/>
                <a:latin typeface="+mj-lt"/>
                <a:ea typeface="+mn-ea"/>
                <a:cs typeface="Segoe UI" pitchFamily="34" charset="0"/>
              </a:defRPr>
            </a:lvl1pPr>
          </a:lstStyle>
          <a:p>
            <a:pPr lvl="0">
              <a:defRPr/>
            </a:pPr>
            <a:r>
              <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rPr>
              <a:t>Certify once, </a:t>
            </a:r>
            <a:r>
              <a:rPr lang="en-US" dirty="0"/>
              <a:t>run on-premises and in the cloud with Compatibility Certification</a:t>
            </a:r>
            <a:endPar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endParaRPr>
          </a:p>
        </p:txBody>
      </p:sp>
      <p:sp>
        <p:nvSpPr>
          <p:cNvPr id="99" name="Text Placeholder 3">
            <a:extLst>
              <a:ext uri="{FF2B5EF4-FFF2-40B4-BE49-F238E27FC236}">
                <a16:creationId xmlns:a16="http://schemas.microsoft.com/office/drawing/2014/main" id="{6A090C94-DE1D-F242-B4E7-82C55249B1BA}"/>
              </a:ext>
            </a:extLst>
          </p:cNvPr>
          <p:cNvSpPr txBox="1">
            <a:spLocks/>
          </p:cNvSpPr>
          <p:nvPr/>
        </p:nvSpPr>
        <p:spPr>
          <a:xfrm>
            <a:off x="446087" y="973239"/>
            <a:ext cx="10456259" cy="4924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defRPr/>
            </a:pPr>
            <a:r>
              <a:rPr lang="en-US" sz="1600" dirty="0">
                <a:solidFill>
                  <a:srgbClr val="0078D4"/>
                </a:solidFill>
                <a:latin typeface="Segoe UI Semibold"/>
              </a:rPr>
              <a:t>Upgrade &amp; modernize your SQL Server database on-premises, in the cloud and on the edge with Compatibility Certification that eliminates risks of application compatibility </a:t>
            </a:r>
          </a:p>
        </p:txBody>
      </p:sp>
      <p:grpSp>
        <p:nvGrpSpPr>
          <p:cNvPr id="39" name="Group 46">
            <a:extLst>
              <a:ext uri="{FF2B5EF4-FFF2-40B4-BE49-F238E27FC236}">
                <a16:creationId xmlns:a16="http://schemas.microsoft.com/office/drawing/2014/main" id="{0CA5A8C1-4593-EC41-9609-7B4A24E8ECE1}"/>
              </a:ext>
            </a:extLst>
          </p:cNvPr>
          <p:cNvGrpSpPr>
            <a:grpSpLocks noChangeAspect="1"/>
          </p:cNvGrpSpPr>
          <p:nvPr/>
        </p:nvGrpSpPr>
        <p:grpSpPr bwMode="auto">
          <a:xfrm>
            <a:off x="6592656" y="4194990"/>
            <a:ext cx="296635" cy="296635"/>
            <a:chOff x="2812" y="999"/>
            <a:chExt cx="312" cy="312"/>
          </a:xfrm>
        </p:grpSpPr>
        <p:sp>
          <p:nvSpPr>
            <p:cNvPr id="40" name="Freeform 47">
              <a:extLst>
                <a:ext uri="{FF2B5EF4-FFF2-40B4-BE49-F238E27FC236}">
                  <a16:creationId xmlns:a16="http://schemas.microsoft.com/office/drawing/2014/main" id="{1286AF7F-DDBB-4749-9FB2-DE8718C62192}"/>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48">
              <a:extLst>
                <a:ext uri="{FF2B5EF4-FFF2-40B4-BE49-F238E27FC236}">
                  <a16:creationId xmlns:a16="http://schemas.microsoft.com/office/drawing/2014/main" id="{C747C01B-CDD4-2740-9260-55538A8646F6}"/>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49">
              <a:extLst>
                <a:ext uri="{FF2B5EF4-FFF2-40B4-BE49-F238E27FC236}">
                  <a16:creationId xmlns:a16="http://schemas.microsoft.com/office/drawing/2014/main" id="{1ADFDC15-1649-3B48-A8A3-EDA820E39F11}"/>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60">
            <a:extLst>
              <a:ext uri="{FF2B5EF4-FFF2-40B4-BE49-F238E27FC236}">
                <a16:creationId xmlns:a16="http://schemas.microsoft.com/office/drawing/2014/main" id="{2BF5DFA6-0F90-CC4B-8C48-031C02AA66D0}"/>
              </a:ext>
            </a:extLst>
          </p:cNvPr>
          <p:cNvGrpSpPr>
            <a:grpSpLocks noChangeAspect="1"/>
          </p:cNvGrpSpPr>
          <p:nvPr/>
        </p:nvGrpSpPr>
        <p:grpSpPr bwMode="auto">
          <a:xfrm>
            <a:off x="6566785" y="3149345"/>
            <a:ext cx="282575" cy="403225"/>
            <a:chOff x="4184" y="801"/>
            <a:chExt cx="178" cy="254"/>
          </a:xfrm>
        </p:grpSpPr>
        <p:sp>
          <p:nvSpPr>
            <p:cNvPr id="44" name="Freeform 61">
              <a:extLst>
                <a:ext uri="{FF2B5EF4-FFF2-40B4-BE49-F238E27FC236}">
                  <a16:creationId xmlns:a16="http://schemas.microsoft.com/office/drawing/2014/main" id="{C313AA61-238F-584E-92F4-887E58312388}"/>
                </a:ext>
              </a:extLst>
            </p:cNvPr>
            <p:cNvSpPr>
              <a:spLocks/>
            </p:cNvSpPr>
            <p:nvPr/>
          </p:nvSpPr>
          <p:spPr bwMode="auto">
            <a:xfrm>
              <a:off x="4229" y="980"/>
              <a:ext cx="86" cy="75"/>
            </a:xfrm>
            <a:custGeom>
              <a:avLst/>
              <a:gdLst>
                <a:gd name="T0" fmla="*/ 105 w 139"/>
                <a:gd name="T1" fmla="*/ 17 h 121"/>
                <a:gd name="T2" fmla="*/ 105 w 139"/>
                <a:gd name="T3" fmla="*/ 17 h 121"/>
                <a:gd name="T4" fmla="*/ 70 w 139"/>
                <a:gd name="T5" fmla="*/ 24 h 121"/>
                <a:gd name="T6" fmla="*/ 35 w 139"/>
                <a:gd name="T7" fmla="*/ 17 h 121"/>
                <a:gd name="T8" fmla="*/ 10 w 139"/>
                <a:gd name="T9" fmla="*/ 1 h 121"/>
                <a:gd name="T10" fmla="*/ 0 w 139"/>
                <a:gd name="T11" fmla="*/ 0 h 121"/>
                <a:gd name="T12" fmla="*/ 0 w 139"/>
                <a:gd name="T13" fmla="*/ 121 h 121"/>
                <a:gd name="T14" fmla="*/ 70 w 139"/>
                <a:gd name="T15" fmla="*/ 86 h 121"/>
                <a:gd name="T16" fmla="*/ 139 w 139"/>
                <a:gd name="T17" fmla="*/ 121 h 121"/>
                <a:gd name="T18" fmla="*/ 139 w 139"/>
                <a:gd name="T19" fmla="*/ 0 h 121"/>
                <a:gd name="T20" fmla="*/ 129 w 139"/>
                <a:gd name="T21" fmla="*/ 1 h 121"/>
                <a:gd name="T22" fmla="*/ 105 w 139"/>
                <a:gd name="T23"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1">
                  <a:moveTo>
                    <a:pt x="105" y="17"/>
                  </a:moveTo>
                  <a:lnTo>
                    <a:pt x="105" y="17"/>
                  </a:lnTo>
                  <a:cubicBezTo>
                    <a:pt x="94" y="22"/>
                    <a:pt x="82" y="24"/>
                    <a:pt x="70" y="24"/>
                  </a:cubicBezTo>
                  <a:cubicBezTo>
                    <a:pt x="58" y="24"/>
                    <a:pt x="46" y="22"/>
                    <a:pt x="35" y="17"/>
                  </a:cubicBezTo>
                  <a:cubicBezTo>
                    <a:pt x="26" y="13"/>
                    <a:pt x="17" y="8"/>
                    <a:pt x="10" y="1"/>
                  </a:cubicBezTo>
                  <a:cubicBezTo>
                    <a:pt x="7" y="1"/>
                    <a:pt x="3" y="0"/>
                    <a:pt x="0" y="0"/>
                  </a:cubicBezTo>
                  <a:lnTo>
                    <a:pt x="0" y="121"/>
                  </a:lnTo>
                  <a:lnTo>
                    <a:pt x="70" y="86"/>
                  </a:lnTo>
                  <a:lnTo>
                    <a:pt x="139" y="121"/>
                  </a:lnTo>
                  <a:lnTo>
                    <a:pt x="139" y="0"/>
                  </a:lnTo>
                  <a:cubicBezTo>
                    <a:pt x="136" y="0"/>
                    <a:pt x="133" y="1"/>
                    <a:pt x="129" y="1"/>
                  </a:cubicBezTo>
                  <a:cubicBezTo>
                    <a:pt x="122" y="8"/>
                    <a:pt x="114" y="13"/>
                    <a:pt x="105" y="1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62">
              <a:extLst>
                <a:ext uri="{FF2B5EF4-FFF2-40B4-BE49-F238E27FC236}">
                  <a16:creationId xmlns:a16="http://schemas.microsoft.com/office/drawing/2014/main" id="{F191122E-2D6E-C843-823D-AE42C5E4C7E7}"/>
                </a:ext>
              </a:extLst>
            </p:cNvPr>
            <p:cNvSpPr>
              <a:spLocks/>
            </p:cNvSpPr>
            <p:nvPr/>
          </p:nvSpPr>
          <p:spPr bwMode="auto">
            <a:xfrm>
              <a:off x="4229" y="847"/>
              <a:ext cx="86" cy="86"/>
            </a:xfrm>
            <a:custGeom>
              <a:avLst/>
              <a:gdLst>
                <a:gd name="T0" fmla="*/ 21 w 139"/>
                <a:gd name="T1" fmla="*/ 119 h 139"/>
                <a:gd name="T2" fmla="*/ 21 w 139"/>
                <a:gd name="T3" fmla="*/ 119 h 139"/>
                <a:gd name="T4" fmla="*/ 43 w 139"/>
                <a:gd name="T5" fmla="*/ 133 h 139"/>
                <a:gd name="T6" fmla="*/ 70 w 139"/>
                <a:gd name="T7" fmla="*/ 139 h 139"/>
                <a:gd name="T8" fmla="*/ 97 w 139"/>
                <a:gd name="T9" fmla="*/ 133 h 139"/>
                <a:gd name="T10" fmla="*/ 119 w 139"/>
                <a:gd name="T11" fmla="*/ 119 h 139"/>
                <a:gd name="T12" fmla="*/ 134 w 139"/>
                <a:gd name="T13" fmla="*/ 96 h 139"/>
                <a:gd name="T14" fmla="*/ 139 w 139"/>
                <a:gd name="T15" fmla="*/ 69 h 139"/>
                <a:gd name="T16" fmla="*/ 134 w 139"/>
                <a:gd name="T17" fmla="*/ 42 h 139"/>
                <a:gd name="T18" fmla="*/ 119 w 139"/>
                <a:gd name="T19" fmla="*/ 20 h 139"/>
                <a:gd name="T20" fmla="*/ 97 w 139"/>
                <a:gd name="T21" fmla="*/ 5 h 139"/>
                <a:gd name="T22" fmla="*/ 70 w 139"/>
                <a:gd name="T23" fmla="*/ 0 h 139"/>
                <a:gd name="T24" fmla="*/ 43 w 139"/>
                <a:gd name="T25" fmla="*/ 5 h 139"/>
                <a:gd name="T26" fmla="*/ 21 w 139"/>
                <a:gd name="T27" fmla="*/ 20 h 139"/>
                <a:gd name="T28" fmla="*/ 6 w 139"/>
                <a:gd name="T29" fmla="*/ 42 h 139"/>
                <a:gd name="T30" fmla="*/ 0 w 139"/>
                <a:gd name="T31" fmla="*/ 69 h 139"/>
                <a:gd name="T32" fmla="*/ 6 w 139"/>
                <a:gd name="T33" fmla="*/ 96 h 139"/>
                <a:gd name="T34" fmla="*/ 21 w 139"/>
                <a:gd name="T35" fmla="*/ 1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39">
                  <a:moveTo>
                    <a:pt x="21" y="119"/>
                  </a:moveTo>
                  <a:lnTo>
                    <a:pt x="21" y="119"/>
                  </a:lnTo>
                  <a:cubicBezTo>
                    <a:pt x="27" y="125"/>
                    <a:pt x="34" y="130"/>
                    <a:pt x="43" y="133"/>
                  </a:cubicBezTo>
                  <a:cubicBezTo>
                    <a:pt x="51" y="137"/>
                    <a:pt x="60" y="139"/>
                    <a:pt x="70" y="139"/>
                  </a:cubicBezTo>
                  <a:cubicBezTo>
                    <a:pt x="79" y="139"/>
                    <a:pt x="88" y="137"/>
                    <a:pt x="97" y="133"/>
                  </a:cubicBezTo>
                  <a:cubicBezTo>
                    <a:pt x="105" y="130"/>
                    <a:pt x="113" y="125"/>
                    <a:pt x="119" y="119"/>
                  </a:cubicBezTo>
                  <a:cubicBezTo>
                    <a:pt x="125" y="112"/>
                    <a:pt x="130" y="105"/>
                    <a:pt x="134" y="96"/>
                  </a:cubicBezTo>
                  <a:cubicBezTo>
                    <a:pt x="138" y="88"/>
                    <a:pt x="139" y="79"/>
                    <a:pt x="139" y="69"/>
                  </a:cubicBezTo>
                  <a:cubicBezTo>
                    <a:pt x="139" y="60"/>
                    <a:pt x="138" y="51"/>
                    <a:pt x="134" y="42"/>
                  </a:cubicBezTo>
                  <a:cubicBezTo>
                    <a:pt x="130" y="34"/>
                    <a:pt x="125" y="26"/>
                    <a:pt x="119" y="20"/>
                  </a:cubicBezTo>
                  <a:cubicBezTo>
                    <a:pt x="113" y="14"/>
                    <a:pt x="105" y="9"/>
                    <a:pt x="97" y="5"/>
                  </a:cubicBezTo>
                  <a:cubicBezTo>
                    <a:pt x="88" y="2"/>
                    <a:pt x="79" y="0"/>
                    <a:pt x="70" y="0"/>
                  </a:cubicBezTo>
                  <a:cubicBezTo>
                    <a:pt x="60" y="0"/>
                    <a:pt x="51" y="2"/>
                    <a:pt x="43" y="5"/>
                  </a:cubicBezTo>
                  <a:cubicBezTo>
                    <a:pt x="34" y="9"/>
                    <a:pt x="27" y="14"/>
                    <a:pt x="21" y="20"/>
                  </a:cubicBezTo>
                  <a:cubicBezTo>
                    <a:pt x="14" y="26"/>
                    <a:pt x="9" y="34"/>
                    <a:pt x="6" y="42"/>
                  </a:cubicBezTo>
                  <a:cubicBezTo>
                    <a:pt x="2" y="51"/>
                    <a:pt x="0" y="60"/>
                    <a:pt x="0" y="69"/>
                  </a:cubicBezTo>
                  <a:cubicBezTo>
                    <a:pt x="0" y="79"/>
                    <a:pt x="2" y="88"/>
                    <a:pt x="6" y="96"/>
                  </a:cubicBezTo>
                  <a:cubicBezTo>
                    <a:pt x="9" y="105"/>
                    <a:pt x="14" y="112"/>
                    <a:pt x="2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63">
              <a:extLst>
                <a:ext uri="{FF2B5EF4-FFF2-40B4-BE49-F238E27FC236}">
                  <a16:creationId xmlns:a16="http://schemas.microsoft.com/office/drawing/2014/main" id="{B6972562-E82D-D747-8A36-21110DEAE4AE}"/>
                </a:ext>
              </a:extLst>
            </p:cNvPr>
            <p:cNvSpPr>
              <a:spLocks noEditPoints="1"/>
            </p:cNvSpPr>
            <p:nvPr/>
          </p:nvSpPr>
          <p:spPr bwMode="auto">
            <a:xfrm>
              <a:off x="4184" y="801"/>
              <a:ext cx="178" cy="177"/>
            </a:xfrm>
            <a:custGeom>
              <a:avLst/>
              <a:gdLst>
                <a:gd name="T0" fmla="*/ 226 w 286"/>
                <a:gd name="T1" fmla="*/ 179 h 286"/>
                <a:gd name="T2" fmla="*/ 177 w 286"/>
                <a:gd name="T3" fmla="*/ 229 h 286"/>
                <a:gd name="T4" fmla="*/ 105 w 286"/>
                <a:gd name="T5" fmla="*/ 229 h 286"/>
                <a:gd name="T6" fmla="*/ 55 w 286"/>
                <a:gd name="T7" fmla="*/ 179 h 286"/>
                <a:gd name="T8" fmla="*/ 55 w 286"/>
                <a:gd name="T9" fmla="*/ 107 h 286"/>
                <a:gd name="T10" fmla="*/ 105 w 286"/>
                <a:gd name="T11" fmla="*/ 58 h 286"/>
                <a:gd name="T12" fmla="*/ 177 w 286"/>
                <a:gd name="T13" fmla="*/ 58 h 286"/>
                <a:gd name="T14" fmla="*/ 226 w 286"/>
                <a:gd name="T15" fmla="*/ 107 h 286"/>
                <a:gd name="T16" fmla="*/ 226 w 286"/>
                <a:gd name="T17" fmla="*/ 179 h 286"/>
                <a:gd name="T18" fmla="*/ 281 w 286"/>
                <a:gd name="T19" fmla="*/ 119 h 286"/>
                <a:gd name="T20" fmla="*/ 259 w 286"/>
                <a:gd name="T21" fmla="*/ 93 h 286"/>
                <a:gd name="T22" fmla="*/ 255 w 286"/>
                <a:gd name="T23" fmla="*/ 65 h 286"/>
                <a:gd name="T24" fmla="*/ 222 w 286"/>
                <a:gd name="T25" fmla="*/ 32 h 286"/>
                <a:gd name="T26" fmla="*/ 192 w 286"/>
                <a:gd name="T27" fmla="*/ 28 h 286"/>
                <a:gd name="T28" fmla="*/ 165 w 286"/>
                <a:gd name="T29" fmla="*/ 5 h 286"/>
                <a:gd name="T30" fmla="*/ 117 w 286"/>
                <a:gd name="T31" fmla="*/ 5 h 286"/>
                <a:gd name="T32" fmla="*/ 97 w 286"/>
                <a:gd name="T33" fmla="*/ 18 h 286"/>
                <a:gd name="T34" fmla="*/ 84 w 286"/>
                <a:gd name="T35" fmla="*/ 27 h 286"/>
                <a:gd name="T36" fmla="*/ 49 w 286"/>
                <a:gd name="T37" fmla="*/ 38 h 286"/>
                <a:gd name="T38" fmla="*/ 27 w 286"/>
                <a:gd name="T39" fmla="*/ 65 h 286"/>
                <a:gd name="T40" fmla="*/ 23 w 286"/>
                <a:gd name="T41" fmla="*/ 96 h 286"/>
                <a:gd name="T42" fmla="*/ 5 w 286"/>
                <a:gd name="T43" fmla="*/ 119 h 286"/>
                <a:gd name="T44" fmla="*/ 5 w 286"/>
                <a:gd name="T45" fmla="*/ 167 h 286"/>
                <a:gd name="T46" fmla="*/ 23 w 286"/>
                <a:gd name="T47" fmla="*/ 191 h 286"/>
                <a:gd name="T48" fmla="*/ 27 w 286"/>
                <a:gd name="T49" fmla="*/ 225 h 286"/>
                <a:gd name="T50" fmla="*/ 40 w 286"/>
                <a:gd name="T51" fmla="*/ 245 h 286"/>
                <a:gd name="T52" fmla="*/ 60 w 286"/>
                <a:gd name="T53" fmla="*/ 258 h 286"/>
                <a:gd name="T54" fmla="*/ 72 w 286"/>
                <a:gd name="T55" fmla="*/ 262 h 286"/>
                <a:gd name="T56" fmla="*/ 92 w 286"/>
                <a:gd name="T57" fmla="*/ 262 h 286"/>
                <a:gd name="T58" fmla="*/ 101 w 286"/>
                <a:gd name="T59" fmla="*/ 272 h 286"/>
                <a:gd name="T60" fmla="*/ 141 w 286"/>
                <a:gd name="T61" fmla="*/ 286 h 286"/>
                <a:gd name="T62" fmla="*/ 185 w 286"/>
                <a:gd name="T63" fmla="*/ 268 h 286"/>
                <a:gd name="T64" fmla="*/ 198 w 286"/>
                <a:gd name="T65" fmla="*/ 263 h 286"/>
                <a:gd name="T66" fmla="*/ 222 w 286"/>
                <a:gd name="T67" fmla="*/ 258 h 286"/>
                <a:gd name="T68" fmla="*/ 241 w 286"/>
                <a:gd name="T69" fmla="*/ 245 h 286"/>
                <a:gd name="T70" fmla="*/ 260 w 286"/>
                <a:gd name="T71" fmla="*/ 201 h 286"/>
                <a:gd name="T72" fmla="*/ 268 w 286"/>
                <a:gd name="T73" fmla="*/ 187 h 286"/>
                <a:gd name="T74" fmla="*/ 281 w 286"/>
                <a:gd name="T75" fmla="*/ 167 h 286"/>
                <a:gd name="T76" fmla="*/ 281 w 286"/>
                <a:gd name="T77" fmla="*/ 11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226" y="179"/>
                  </a:moveTo>
                  <a:lnTo>
                    <a:pt x="226" y="179"/>
                  </a:lnTo>
                  <a:cubicBezTo>
                    <a:pt x="221" y="191"/>
                    <a:pt x="215" y="200"/>
                    <a:pt x="206" y="209"/>
                  </a:cubicBezTo>
                  <a:cubicBezTo>
                    <a:pt x="198" y="217"/>
                    <a:pt x="188" y="224"/>
                    <a:pt x="177" y="229"/>
                  </a:cubicBezTo>
                  <a:cubicBezTo>
                    <a:pt x="166" y="234"/>
                    <a:pt x="154" y="236"/>
                    <a:pt x="141" y="236"/>
                  </a:cubicBezTo>
                  <a:cubicBezTo>
                    <a:pt x="128" y="236"/>
                    <a:pt x="116" y="234"/>
                    <a:pt x="105" y="229"/>
                  </a:cubicBezTo>
                  <a:cubicBezTo>
                    <a:pt x="93" y="224"/>
                    <a:pt x="84" y="217"/>
                    <a:pt x="75" y="209"/>
                  </a:cubicBezTo>
                  <a:cubicBezTo>
                    <a:pt x="67" y="200"/>
                    <a:pt x="60" y="191"/>
                    <a:pt x="55" y="179"/>
                  </a:cubicBezTo>
                  <a:cubicBezTo>
                    <a:pt x="50" y="168"/>
                    <a:pt x="48" y="156"/>
                    <a:pt x="48" y="143"/>
                  </a:cubicBezTo>
                  <a:cubicBezTo>
                    <a:pt x="48" y="130"/>
                    <a:pt x="50" y="118"/>
                    <a:pt x="55" y="107"/>
                  </a:cubicBezTo>
                  <a:cubicBezTo>
                    <a:pt x="60" y="96"/>
                    <a:pt x="67" y="86"/>
                    <a:pt x="75" y="78"/>
                  </a:cubicBezTo>
                  <a:cubicBezTo>
                    <a:pt x="84" y="69"/>
                    <a:pt x="93" y="63"/>
                    <a:pt x="105" y="58"/>
                  </a:cubicBezTo>
                  <a:cubicBezTo>
                    <a:pt x="116" y="53"/>
                    <a:pt x="128" y="50"/>
                    <a:pt x="141" y="50"/>
                  </a:cubicBezTo>
                  <a:cubicBezTo>
                    <a:pt x="154" y="50"/>
                    <a:pt x="166" y="53"/>
                    <a:pt x="177" y="58"/>
                  </a:cubicBezTo>
                  <a:cubicBezTo>
                    <a:pt x="188" y="63"/>
                    <a:pt x="198" y="69"/>
                    <a:pt x="206" y="78"/>
                  </a:cubicBezTo>
                  <a:cubicBezTo>
                    <a:pt x="215" y="86"/>
                    <a:pt x="221" y="96"/>
                    <a:pt x="226" y="107"/>
                  </a:cubicBezTo>
                  <a:cubicBezTo>
                    <a:pt x="231" y="118"/>
                    <a:pt x="234" y="130"/>
                    <a:pt x="234" y="143"/>
                  </a:cubicBezTo>
                  <a:cubicBezTo>
                    <a:pt x="234" y="156"/>
                    <a:pt x="231" y="168"/>
                    <a:pt x="226" y="179"/>
                  </a:cubicBezTo>
                  <a:close/>
                  <a:moveTo>
                    <a:pt x="281" y="119"/>
                  </a:moveTo>
                  <a:lnTo>
                    <a:pt x="281" y="119"/>
                  </a:lnTo>
                  <a:cubicBezTo>
                    <a:pt x="278" y="112"/>
                    <a:pt x="273" y="105"/>
                    <a:pt x="268" y="100"/>
                  </a:cubicBezTo>
                  <a:cubicBezTo>
                    <a:pt x="265" y="97"/>
                    <a:pt x="262" y="95"/>
                    <a:pt x="259" y="93"/>
                  </a:cubicBezTo>
                  <a:cubicBezTo>
                    <a:pt x="259" y="92"/>
                    <a:pt x="260" y="90"/>
                    <a:pt x="260" y="89"/>
                  </a:cubicBezTo>
                  <a:cubicBezTo>
                    <a:pt x="260" y="81"/>
                    <a:pt x="258" y="73"/>
                    <a:pt x="255" y="65"/>
                  </a:cubicBezTo>
                  <a:cubicBezTo>
                    <a:pt x="251" y="58"/>
                    <a:pt x="247" y="51"/>
                    <a:pt x="241" y="46"/>
                  </a:cubicBezTo>
                  <a:cubicBezTo>
                    <a:pt x="236" y="40"/>
                    <a:pt x="229" y="36"/>
                    <a:pt x="222" y="32"/>
                  </a:cubicBezTo>
                  <a:cubicBezTo>
                    <a:pt x="214" y="29"/>
                    <a:pt x="206" y="27"/>
                    <a:pt x="198" y="27"/>
                  </a:cubicBezTo>
                  <a:cubicBezTo>
                    <a:pt x="196" y="27"/>
                    <a:pt x="194" y="28"/>
                    <a:pt x="192" y="28"/>
                  </a:cubicBezTo>
                  <a:cubicBezTo>
                    <a:pt x="190" y="24"/>
                    <a:pt x="187" y="21"/>
                    <a:pt x="185" y="18"/>
                  </a:cubicBezTo>
                  <a:cubicBezTo>
                    <a:pt x="179" y="13"/>
                    <a:pt x="172" y="8"/>
                    <a:pt x="165" y="5"/>
                  </a:cubicBezTo>
                  <a:cubicBezTo>
                    <a:pt x="157" y="2"/>
                    <a:pt x="149" y="0"/>
                    <a:pt x="141" y="0"/>
                  </a:cubicBezTo>
                  <a:cubicBezTo>
                    <a:pt x="132" y="0"/>
                    <a:pt x="124" y="2"/>
                    <a:pt x="117" y="5"/>
                  </a:cubicBezTo>
                  <a:cubicBezTo>
                    <a:pt x="113" y="7"/>
                    <a:pt x="109" y="9"/>
                    <a:pt x="106" y="11"/>
                  </a:cubicBezTo>
                  <a:cubicBezTo>
                    <a:pt x="103" y="13"/>
                    <a:pt x="100" y="16"/>
                    <a:pt x="97" y="18"/>
                  </a:cubicBezTo>
                  <a:cubicBezTo>
                    <a:pt x="94" y="21"/>
                    <a:pt x="92" y="24"/>
                    <a:pt x="89" y="28"/>
                  </a:cubicBezTo>
                  <a:cubicBezTo>
                    <a:pt x="88" y="28"/>
                    <a:pt x="86" y="27"/>
                    <a:pt x="84" y="27"/>
                  </a:cubicBezTo>
                  <a:cubicBezTo>
                    <a:pt x="75" y="27"/>
                    <a:pt x="67" y="29"/>
                    <a:pt x="60" y="32"/>
                  </a:cubicBezTo>
                  <a:cubicBezTo>
                    <a:pt x="56" y="34"/>
                    <a:pt x="53" y="36"/>
                    <a:pt x="49" y="38"/>
                  </a:cubicBezTo>
                  <a:cubicBezTo>
                    <a:pt x="46" y="40"/>
                    <a:pt x="43" y="43"/>
                    <a:pt x="40" y="46"/>
                  </a:cubicBezTo>
                  <a:cubicBezTo>
                    <a:pt x="35" y="51"/>
                    <a:pt x="30" y="58"/>
                    <a:pt x="27" y="65"/>
                  </a:cubicBezTo>
                  <a:cubicBezTo>
                    <a:pt x="24" y="73"/>
                    <a:pt x="22" y="81"/>
                    <a:pt x="22" y="89"/>
                  </a:cubicBezTo>
                  <a:cubicBezTo>
                    <a:pt x="22" y="92"/>
                    <a:pt x="22" y="94"/>
                    <a:pt x="23" y="96"/>
                  </a:cubicBezTo>
                  <a:cubicBezTo>
                    <a:pt x="21" y="97"/>
                    <a:pt x="19" y="98"/>
                    <a:pt x="18" y="100"/>
                  </a:cubicBezTo>
                  <a:cubicBezTo>
                    <a:pt x="12" y="105"/>
                    <a:pt x="8" y="112"/>
                    <a:pt x="5" y="119"/>
                  </a:cubicBezTo>
                  <a:cubicBezTo>
                    <a:pt x="1" y="127"/>
                    <a:pt x="0" y="135"/>
                    <a:pt x="0" y="143"/>
                  </a:cubicBezTo>
                  <a:cubicBezTo>
                    <a:pt x="0" y="152"/>
                    <a:pt x="1" y="160"/>
                    <a:pt x="5" y="167"/>
                  </a:cubicBezTo>
                  <a:cubicBezTo>
                    <a:pt x="8" y="175"/>
                    <a:pt x="12" y="182"/>
                    <a:pt x="18" y="187"/>
                  </a:cubicBezTo>
                  <a:cubicBezTo>
                    <a:pt x="20" y="189"/>
                    <a:pt x="21" y="190"/>
                    <a:pt x="23" y="191"/>
                  </a:cubicBezTo>
                  <a:cubicBezTo>
                    <a:pt x="23" y="195"/>
                    <a:pt x="22" y="198"/>
                    <a:pt x="22" y="201"/>
                  </a:cubicBezTo>
                  <a:cubicBezTo>
                    <a:pt x="22" y="210"/>
                    <a:pt x="24" y="218"/>
                    <a:pt x="27" y="225"/>
                  </a:cubicBezTo>
                  <a:cubicBezTo>
                    <a:pt x="29" y="229"/>
                    <a:pt x="31" y="233"/>
                    <a:pt x="33" y="236"/>
                  </a:cubicBezTo>
                  <a:cubicBezTo>
                    <a:pt x="35" y="239"/>
                    <a:pt x="37" y="242"/>
                    <a:pt x="40" y="245"/>
                  </a:cubicBezTo>
                  <a:cubicBezTo>
                    <a:pt x="43" y="248"/>
                    <a:pt x="46" y="250"/>
                    <a:pt x="49" y="253"/>
                  </a:cubicBezTo>
                  <a:cubicBezTo>
                    <a:pt x="53" y="255"/>
                    <a:pt x="56" y="257"/>
                    <a:pt x="60" y="258"/>
                  </a:cubicBezTo>
                  <a:cubicBezTo>
                    <a:pt x="64" y="260"/>
                    <a:pt x="67" y="261"/>
                    <a:pt x="71" y="262"/>
                  </a:cubicBezTo>
                  <a:cubicBezTo>
                    <a:pt x="71" y="262"/>
                    <a:pt x="71" y="262"/>
                    <a:pt x="72" y="262"/>
                  </a:cubicBezTo>
                  <a:cubicBezTo>
                    <a:pt x="76" y="263"/>
                    <a:pt x="80" y="263"/>
                    <a:pt x="84" y="263"/>
                  </a:cubicBezTo>
                  <a:cubicBezTo>
                    <a:pt x="87" y="263"/>
                    <a:pt x="90" y="263"/>
                    <a:pt x="92" y="262"/>
                  </a:cubicBezTo>
                  <a:cubicBezTo>
                    <a:pt x="94" y="264"/>
                    <a:pt x="95" y="266"/>
                    <a:pt x="97" y="268"/>
                  </a:cubicBezTo>
                  <a:cubicBezTo>
                    <a:pt x="98" y="269"/>
                    <a:pt x="100" y="270"/>
                    <a:pt x="101" y="272"/>
                  </a:cubicBezTo>
                  <a:cubicBezTo>
                    <a:pt x="106" y="276"/>
                    <a:pt x="111" y="279"/>
                    <a:pt x="117" y="282"/>
                  </a:cubicBezTo>
                  <a:cubicBezTo>
                    <a:pt x="124" y="285"/>
                    <a:pt x="132" y="286"/>
                    <a:pt x="141" y="286"/>
                  </a:cubicBezTo>
                  <a:cubicBezTo>
                    <a:pt x="149" y="286"/>
                    <a:pt x="157" y="285"/>
                    <a:pt x="165" y="282"/>
                  </a:cubicBezTo>
                  <a:cubicBezTo>
                    <a:pt x="172" y="278"/>
                    <a:pt x="179" y="274"/>
                    <a:pt x="185" y="268"/>
                  </a:cubicBezTo>
                  <a:cubicBezTo>
                    <a:pt x="186" y="266"/>
                    <a:pt x="188" y="264"/>
                    <a:pt x="189" y="262"/>
                  </a:cubicBezTo>
                  <a:cubicBezTo>
                    <a:pt x="192" y="263"/>
                    <a:pt x="195" y="263"/>
                    <a:pt x="198" y="263"/>
                  </a:cubicBezTo>
                  <a:cubicBezTo>
                    <a:pt x="202" y="263"/>
                    <a:pt x="206" y="263"/>
                    <a:pt x="210" y="262"/>
                  </a:cubicBezTo>
                  <a:cubicBezTo>
                    <a:pt x="214" y="261"/>
                    <a:pt x="218" y="260"/>
                    <a:pt x="222" y="258"/>
                  </a:cubicBezTo>
                  <a:cubicBezTo>
                    <a:pt x="225" y="257"/>
                    <a:pt x="229" y="255"/>
                    <a:pt x="232" y="253"/>
                  </a:cubicBezTo>
                  <a:cubicBezTo>
                    <a:pt x="235" y="250"/>
                    <a:pt x="239" y="248"/>
                    <a:pt x="241" y="245"/>
                  </a:cubicBezTo>
                  <a:cubicBezTo>
                    <a:pt x="247" y="239"/>
                    <a:pt x="251" y="233"/>
                    <a:pt x="255" y="225"/>
                  </a:cubicBezTo>
                  <a:cubicBezTo>
                    <a:pt x="258" y="218"/>
                    <a:pt x="260" y="210"/>
                    <a:pt x="260" y="201"/>
                  </a:cubicBezTo>
                  <a:cubicBezTo>
                    <a:pt x="260" y="199"/>
                    <a:pt x="259" y="197"/>
                    <a:pt x="259" y="194"/>
                  </a:cubicBezTo>
                  <a:cubicBezTo>
                    <a:pt x="262" y="192"/>
                    <a:pt x="265" y="190"/>
                    <a:pt x="268" y="187"/>
                  </a:cubicBezTo>
                  <a:cubicBezTo>
                    <a:pt x="270" y="184"/>
                    <a:pt x="273" y="181"/>
                    <a:pt x="275" y="178"/>
                  </a:cubicBezTo>
                  <a:cubicBezTo>
                    <a:pt x="277" y="175"/>
                    <a:pt x="279" y="171"/>
                    <a:pt x="281" y="167"/>
                  </a:cubicBezTo>
                  <a:cubicBezTo>
                    <a:pt x="284" y="160"/>
                    <a:pt x="286" y="152"/>
                    <a:pt x="286" y="143"/>
                  </a:cubicBezTo>
                  <a:cubicBezTo>
                    <a:pt x="286" y="135"/>
                    <a:pt x="284" y="127"/>
                    <a:pt x="28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16D1B9C9-B878-E148-8B50-69C5333A3689}"/>
              </a:ext>
            </a:extLst>
          </p:cNvPr>
          <p:cNvGrpSpPr/>
          <p:nvPr/>
        </p:nvGrpSpPr>
        <p:grpSpPr>
          <a:xfrm>
            <a:off x="6593749" y="5293931"/>
            <a:ext cx="318481" cy="324203"/>
            <a:chOff x="5951363" y="5089577"/>
            <a:chExt cx="495300" cy="504199"/>
          </a:xfrm>
        </p:grpSpPr>
        <p:sp>
          <p:nvSpPr>
            <p:cNvPr id="49" name="Rectangle 148">
              <a:extLst>
                <a:ext uri="{FF2B5EF4-FFF2-40B4-BE49-F238E27FC236}">
                  <a16:creationId xmlns:a16="http://schemas.microsoft.com/office/drawing/2014/main" id="{BA11F8F7-EA5B-1D49-8E3F-853A4D9AC80C}"/>
                </a:ext>
              </a:extLst>
            </p:cNvPr>
            <p:cNvSpPr>
              <a:spLocks noChangeArrowheads="1"/>
            </p:cNvSpPr>
            <p:nvPr/>
          </p:nvSpPr>
          <p:spPr bwMode="auto">
            <a:xfrm>
              <a:off x="5951363" y="5547738"/>
              <a:ext cx="4953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A977DDB3-3E2E-1746-B687-EDBF75C433B2}"/>
                </a:ext>
              </a:extLst>
            </p:cNvPr>
            <p:cNvGrpSpPr/>
            <p:nvPr/>
          </p:nvGrpSpPr>
          <p:grpSpPr>
            <a:xfrm rot="10800000">
              <a:off x="6091857" y="5089577"/>
              <a:ext cx="215901" cy="403226"/>
              <a:chOff x="6091857" y="5089577"/>
              <a:chExt cx="215901" cy="403226"/>
            </a:xfrm>
          </p:grpSpPr>
          <p:sp>
            <p:nvSpPr>
              <p:cNvPr id="50" name="Rectangle 149">
                <a:extLst>
                  <a:ext uri="{FF2B5EF4-FFF2-40B4-BE49-F238E27FC236}">
                    <a16:creationId xmlns:a16="http://schemas.microsoft.com/office/drawing/2014/main" id="{BFAB378F-69AF-6E40-ACAF-4C069DC45638}"/>
                  </a:ext>
                </a:extLst>
              </p:cNvPr>
              <p:cNvSpPr>
                <a:spLocks noChangeArrowheads="1"/>
              </p:cNvSpPr>
              <p:nvPr/>
            </p:nvSpPr>
            <p:spPr bwMode="auto">
              <a:xfrm>
                <a:off x="6177582" y="5089577"/>
                <a:ext cx="46038" cy="339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50">
                <a:extLst>
                  <a:ext uri="{FF2B5EF4-FFF2-40B4-BE49-F238E27FC236}">
                    <a16:creationId xmlns:a16="http://schemas.microsoft.com/office/drawing/2014/main" id="{0A25D27F-4064-AA45-B478-947042B9D7AB}"/>
                  </a:ext>
                </a:extLst>
              </p:cNvPr>
              <p:cNvSpPr>
                <a:spLocks/>
              </p:cNvSpPr>
              <p:nvPr/>
            </p:nvSpPr>
            <p:spPr bwMode="auto">
              <a:xfrm>
                <a:off x="6091857" y="5351515"/>
                <a:ext cx="141288" cy="141288"/>
              </a:xfrm>
              <a:custGeom>
                <a:avLst/>
                <a:gdLst>
                  <a:gd name="T0" fmla="*/ 89 w 89"/>
                  <a:gd name="T1" fmla="*/ 68 h 89"/>
                  <a:gd name="T2" fmla="*/ 68 w 89"/>
                  <a:gd name="T3" fmla="*/ 89 h 89"/>
                  <a:gd name="T4" fmla="*/ 0 w 89"/>
                  <a:gd name="T5" fmla="*/ 21 h 89"/>
                  <a:gd name="T6" fmla="*/ 21 w 89"/>
                  <a:gd name="T7" fmla="*/ 0 h 89"/>
                  <a:gd name="T8" fmla="*/ 89 w 89"/>
                  <a:gd name="T9" fmla="*/ 68 h 89"/>
                </a:gdLst>
                <a:ahLst/>
                <a:cxnLst>
                  <a:cxn ang="0">
                    <a:pos x="T0" y="T1"/>
                  </a:cxn>
                  <a:cxn ang="0">
                    <a:pos x="T2" y="T3"/>
                  </a:cxn>
                  <a:cxn ang="0">
                    <a:pos x="T4" y="T5"/>
                  </a:cxn>
                  <a:cxn ang="0">
                    <a:pos x="T6" y="T7"/>
                  </a:cxn>
                  <a:cxn ang="0">
                    <a:pos x="T8" y="T9"/>
                  </a:cxn>
                </a:cxnLst>
                <a:rect l="0" t="0" r="r" b="b"/>
                <a:pathLst>
                  <a:path w="89" h="89">
                    <a:moveTo>
                      <a:pt x="89" y="68"/>
                    </a:moveTo>
                    <a:lnTo>
                      <a:pt x="68" y="89"/>
                    </a:lnTo>
                    <a:lnTo>
                      <a:pt x="0" y="21"/>
                    </a:lnTo>
                    <a:lnTo>
                      <a:pt x="21" y="0"/>
                    </a:lnTo>
                    <a:lnTo>
                      <a:pt x="8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151">
                <a:extLst>
                  <a:ext uri="{FF2B5EF4-FFF2-40B4-BE49-F238E27FC236}">
                    <a16:creationId xmlns:a16="http://schemas.microsoft.com/office/drawing/2014/main" id="{D1C0E8FA-6E34-5049-B392-7DEE8B8F3749}"/>
                  </a:ext>
                </a:extLst>
              </p:cNvPr>
              <p:cNvSpPr>
                <a:spLocks/>
              </p:cNvSpPr>
              <p:nvPr/>
            </p:nvSpPr>
            <p:spPr bwMode="auto">
              <a:xfrm>
                <a:off x="6166470" y="5351515"/>
                <a:ext cx="141288" cy="141288"/>
              </a:xfrm>
              <a:custGeom>
                <a:avLst/>
                <a:gdLst>
                  <a:gd name="T0" fmla="*/ 21 w 89"/>
                  <a:gd name="T1" fmla="*/ 89 h 89"/>
                  <a:gd name="T2" fmla="*/ 0 w 89"/>
                  <a:gd name="T3" fmla="*/ 68 h 89"/>
                  <a:gd name="T4" fmla="*/ 68 w 89"/>
                  <a:gd name="T5" fmla="*/ 0 h 89"/>
                  <a:gd name="T6" fmla="*/ 89 w 89"/>
                  <a:gd name="T7" fmla="*/ 20 h 89"/>
                  <a:gd name="T8" fmla="*/ 21 w 89"/>
                  <a:gd name="T9" fmla="*/ 89 h 89"/>
                </a:gdLst>
                <a:ahLst/>
                <a:cxnLst>
                  <a:cxn ang="0">
                    <a:pos x="T0" y="T1"/>
                  </a:cxn>
                  <a:cxn ang="0">
                    <a:pos x="T2" y="T3"/>
                  </a:cxn>
                  <a:cxn ang="0">
                    <a:pos x="T4" y="T5"/>
                  </a:cxn>
                  <a:cxn ang="0">
                    <a:pos x="T6" y="T7"/>
                  </a:cxn>
                  <a:cxn ang="0">
                    <a:pos x="T8" y="T9"/>
                  </a:cxn>
                </a:cxnLst>
                <a:rect l="0" t="0" r="r" b="b"/>
                <a:pathLst>
                  <a:path w="89" h="89">
                    <a:moveTo>
                      <a:pt x="21" y="89"/>
                    </a:moveTo>
                    <a:lnTo>
                      <a:pt x="0" y="68"/>
                    </a:lnTo>
                    <a:lnTo>
                      <a:pt x="68" y="0"/>
                    </a:lnTo>
                    <a:lnTo>
                      <a:pt x="89" y="20"/>
                    </a:lnTo>
                    <a:lnTo>
                      <a:pt x="2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 name="Straight Connector 4">
            <a:extLst>
              <a:ext uri="{FF2B5EF4-FFF2-40B4-BE49-F238E27FC236}">
                <a16:creationId xmlns:a16="http://schemas.microsoft.com/office/drawing/2014/main" id="{67A663CE-153F-D149-90F8-77C5633692DB}"/>
              </a:ext>
            </a:extLst>
          </p:cNvPr>
          <p:cNvCxnSpPr>
            <a:cxnSpLocks/>
          </p:cNvCxnSpPr>
          <p:nvPr/>
        </p:nvCxnSpPr>
        <p:spPr>
          <a:xfrm>
            <a:off x="6096000" y="2317248"/>
            <a:ext cx="0" cy="388579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68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22" presetClass="entr" presetSubtype="4" fill="hold" nodeType="afterEffect">
                                  <p:stCondLst>
                                    <p:cond delay="25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nodeType="with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P spid="34" grpId="0"/>
      <p:bldP spid="35" grpId="0"/>
      <p:bldP spid="67" grpId="0" animBg="1"/>
      <p:bldP spid="58" grpId="0" animBg="1"/>
      <p:bldP spid="59" grpId="0" animBg="1"/>
      <p:bldP spid="69" grpId="0" animBg="1"/>
      <p:bldP spid="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Learn more </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2588938403"/>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3"/>
          <a:stretch>
            <a:fillRect/>
          </a:stretch>
        </p:blipFill>
        <p:spPr>
          <a:xfrm>
            <a:off x="6254711" y="3914983"/>
            <a:ext cx="1115096" cy="1115096"/>
          </a:xfrm>
          <a:prstGeom prst="rect">
            <a:avLst/>
          </a:prstGeom>
        </p:spPr>
      </p:pic>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1" y="1757783"/>
            <a:ext cx="2186917" cy="424535"/>
            <a:chOff x="5953153" y="1730774"/>
            <a:chExt cx="2186917"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3" y="1765473"/>
              <a:ext cx="1530672" cy="355140"/>
              <a:chOff x="6576577" y="3318208"/>
              <a:chExt cx="2213304"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24" name="Freeform: Shape 390">
                <a:extLst>
                  <a:ext uri="{FF2B5EF4-FFF2-40B4-BE49-F238E27FC236}">
                    <a16:creationId xmlns:a16="http://schemas.microsoft.com/office/drawing/2014/main" id="{AB00A115-0C08-48F7-A68D-14ED4154B188}"/>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6"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nodeType="withEffect">
                                  <p:stCondLst>
                                    <p:cond delay="0"/>
                                  </p:stCondLst>
                                  <p:childTnLst>
                                    <p:set>
                                      <p:cBhvr>
                                        <p:cTn id="44" dur="1" fill="hold">
                                          <p:stCondLst>
                                            <p:cond delay="0"/>
                                          </p:stCondLst>
                                        </p:cTn>
                                        <p:tgtEl>
                                          <p:spTgt spid="1034"/>
                                        </p:tgtEl>
                                        <p:attrNameLst>
                                          <p:attrName>style.visibility</p:attrName>
                                        </p:attrNameLst>
                                      </p:cBhvr>
                                      <p:to>
                                        <p:strVal val="visible"/>
                                      </p:to>
                                    </p:set>
                                    <p:animEffect transition="in" filter="fade">
                                      <p:cBhvr>
                                        <p:cTn id="45" dur="500"/>
                                        <p:tgtEl>
                                          <p:spTgt spid="10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Solving Modern </a:t>
            </a:r>
            <a:r>
              <a:rPr lang="en-US" sz="1600" spc="0">
                <a:solidFill>
                  <a:srgbClr val="0078D7"/>
                </a:solidFill>
                <a:latin typeface="Segoe UI Semilight" charset="0"/>
                <a:ea typeface="Segoe UI Semilight" charset="0"/>
                <a:cs typeface="Segoe UI Semilight" charset="0"/>
              </a:rPr>
              <a:t>Data Challenges</a:t>
            </a:r>
            <a:endParaRPr lang="en-US" sz="1600" spc="0" dirty="0">
              <a:solidFill>
                <a:srgbClr val="0078D7"/>
              </a:solidFill>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8843195" y="5189244"/>
            <a:ext cx="1530672" cy="355140"/>
            <a:chOff x="6576577" y="3318208"/>
            <a:chExt cx="2213304"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34" name="Freeform: Shape 390">
              <a:extLst>
                <a:ext uri="{FF2B5EF4-FFF2-40B4-BE49-F238E27FC236}">
                  <a16:creationId xmlns:a16="http://schemas.microsoft.com/office/drawing/2014/main" id="{201910D8-A5B9-4C66-BAA5-9CF5ADABFA2F}"/>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942" y="5164855"/>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1" name="Picture 4">
            <a:extLst>
              <a:ext uri="{FF2B5EF4-FFF2-40B4-BE49-F238E27FC236}">
                <a16:creationId xmlns:a16="http://schemas.microsoft.com/office/drawing/2014/main" id="{E2156C17-945F-4F67-AF7D-05E5DB7F222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775114" y="2417694"/>
            <a:ext cx="970331" cy="26273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4" descr="Image result for Oracle">
            <a:extLst>
              <a:ext uri="{FF2B5EF4-FFF2-40B4-BE49-F238E27FC236}">
                <a16:creationId xmlns:a16="http://schemas.microsoft.com/office/drawing/2014/main" id="{1A20A31B-67D8-4702-BAFE-68D47EBF4E8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16572" y="1308211"/>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bojanglesmuseum.com/wp-content/uploads/2017/07/Cool-Microsoft-Sql-Server-Logo-98-On-Create-A-Free-Logo-with-Microsoft-Sql-Server-Logo.jpg">
            <a:extLst>
              <a:ext uri="{FF2B5EF4-FFF2-40B4-BE49-F238E27FC236}">
                <a16:creationId xmlns:a16="http://schemas.microsoft.com/office/drawing/2014/main" id="{205158C2-8F6E-4AA2-B2C1-6DA1DBA05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458" y="1505555"/>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12"/>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12"/>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pic>
        <p:nvPicPr>
          <p:cNvPr id="114" name="Picture 8">
            <a:extLst>
              <a:ext uri="{FF2B5EF4-FFF2-40B4-BE49-F238E27FC236}">
                <a16:creationId xmlns:a16="http://schemas.microsoft.com/office/drawing/2014/main" id="{E8E9DBAF-3D0B-4466-8B82-0216E6B918F8}"/>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775114" y="2029043"/>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137936B5-0AA5-4374-A746-44AE942097E4}"/>
              </a:ext>
            </a:extLst>
          </p:cNvPr>
          <p:cNvSpPr txBox="1"/>
          <p:nvPr/>
        </p:nvSpPr>
        <p:spPr>
          <a:xfrm>
            <a:off x="1626966" y="3187345"/>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116" name="Freeform: Shape 115">
            <a:extLst>
              <a:ext uri="{FF2B5EF4-FFF2-40B4-BE49-F238E27FC236}">
                <a16:creationId xmlns:a16="http://schemas.microsoft.com/office/drawing/2014/main" id="{3FD09716-B460-4570-B682-9E5532F3A764}"/>
              </a:ext>
            </a:extLst>
          </p:cNvPr>
          <p:cNvSpPr/>
          <p:nvPr/>
        </p:nvSpPr>
        <p:spPr bwMode="auto">
          <a:xfrm>
            <a:off x="1816572" y="2734687"/>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4363" y="3169777"/>
            <a:ext cx="457200" cy="457200"/>
          </a:xfrm>
          <a:prstGeom prst="rect">
            <a:avLst/>
          </a:prstGeom>
        </p:spPr>
      </p:pic>
      <p:pic>
        <p:nvPicPr>
          <p:cNvPr id="123" name="Google Shape;2221;p48">
            <a:extLst>
              <a:ext uri="{FF2B5EF4-FFF2-40B4-BE49-F238E27FC236}">
                <a16:creationId xmlns:a16="http://schemas.microsoft.com/office/drawing/2014/main" id="{DD898322-6DA7-438A-8B83-0C10B04AE863}"/>
              </a:ext>
            </a:extLst>
          </p:cNvPr>
          <p:cNvPicPr preferRelativeResize="0"/>
          <p:nvPr/>
        </p:nvPicPr>
        <p:blipFill rotWithShape="1">
          <a:blip r:embed="rId16">
            <a:alphaModFix/>
          </a:blip>
          <a:srcRect/>
          <a:stretch/>
        </p:blipFill>
        <p:spPr>
          <a:xfrm>
            <a:off x="11234177" y="5205387"/>
            <a:ext cx="349731" cy="373629"/>
          </a:xfrm>
          <a:prstGeom prst="rect">
            <a:avLst/>
          </a:prstGeom>
          <a:noFill/>
          <a:ln>
            <a:noFill/>
          </a:ln>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209" y="4448602"/>
            <a:ext cx="571875" cy="424535"/>
          </a:xfrm>
          <a:prstGeom prst="rect">
            <a:avLst/>
          </a:prstGeom>
        </p:spPr>
      </p:pic>
      <p:pic>
        <p:nvPicPr>
          <p:cNvPr id="140" name="Google Shape;2221;p48">
            <a:extLst>
              <a:ext uri="{FF2B5EF4-FFF2-40B4-BE49-F238E27FC236}">
                <a16:creationId xmlns:a16="http://schemas.microsoft.com/office/drawing/2014/main" id="{24C9597A-6F81-4445-BF26-0F57123CA40C}"/>
              </a:ext>
            </a:extLst>
          </p:cNvPr>
          <p:cNvPicPr preferRelativeResize="0"/>
          <p:nvPr/>
        </p:nvPicPr>
        <p:blipFill rotWithShape="1">
          <a:blip r:embed="rId16">
            <a:alphaModFix/>
          </a:blip>
          <a:srcRect/>
          <a:stretch/>
        </p:blipFill>
        <p:spPr>
          <a:xfrm>
            <a:off x="1936444" y="4489134"/>
            <a:ext cx="349731" cy="373629"/>
          </a:xfrm>
          <a:prstGeom prst="rect">
            <a:avLst/>
          </a:prstGeom>
          <a:noFill/>
          <a:ln>
            <a:noFill/>
          </a:ln>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7">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8788538" y="579228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pic>
        <p:nvPicPr>
          <p:cNvPr id="3" name="Graphic 2" descr="Checklist">
            <a:extLst>
              <a:ext uri="{FF2B5EF4-FFF2-40B4-BE49-F238E27FC236}">
                <a16:creationId xmlns:a16="http://schemas.microsoft.com/office/drawing/2014/main" id="{D1A4CB2F-9DC6-4128-AE22-14A0AC7EC4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30061" y="2371837"/>
            <a:ext cx="677386" cy="677386"/>
          </a:xfrm>
          <a:prstGeom prst="rect">
            <a:avLst/>
          </a:prstGeom>
        </p:spPr>
      </p:pic>
      <p:sp>
        <p:nvSpPr>
          <p:cNvPr id="144" name="Rectangle 143">
            <a:extLst>
              <a:ext uri="{FF2B5EF4-FFF2-40B4-BE49-F238E27FC236}">
                <a16:creationId xmlns:a16="http://schemas.microsoft.com/office/drawing/2014/main" id="{E47CA902-175B-4D89-A0A4-B09AA1C8826C}"/>
              </a:ext>
            </a:extLst>
          </p:cNvPr>
          <p:cNvSpPr/>
          <p:nvPr/>
        </p:nvSpPr>
        <p:spPr>
          <a:xfrm>
            <a:off x="8567209" y="3080244"/>
            <a:ext cx="1295547"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Data Classification</a:t>
            </a:r>
          </a:p>
        </p:txBody>
      </p:sp>
    </p:spTree>
    <p:extLst>
      <p:ext uri="{BB962C8B-B14F-4D97-AF65-F5344CB8AC3E}">
        <p14:creationId xmlns:p14="http://schemas.microsoft.com/office/powerpoint/2010/main" val="1913201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2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4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15" grpId="0"/>
      <p:bldP spid="116" grpId="0" animBg="1"/>
      <p:bldP spid="121" grpId="0"/>
      <p:bldP spid="124" grpId="0"/>
      <p:bldP spid="142" grpId="0"/>
      <p:bldP spid="143" grpId="0"/>
      <p:bldP spid="1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you will learn in this workshop</a:t>
            </a:r>
          </a:p>
        </p:txBody>
      </p:sp>
      <p:graphicFrame>
        <p:nvGraphicFramePr>
          <p:cNvPr id="4" name="Diagram 3">
            <a:extLst>
              <a:ext uri="{FF2B5EF4-FFF2-40B4-BE49-F238E27FC236}">
                <a16:creationId xmlns:a16="http://schemas.microsoft.com/office/drawing/2014/main" id="{E2FE35E7-BFDB-4DA0-8DF4-AF390E5FE404}"/>
              </a:ext>
            </a:extLst>
          </p:cNvPr>
          <p:cNvGraphicFramePr/>
          <p:nvPr>
            <p:extLst>
              <p:ext uri="{D42A27DB-BD31-4B8C-83A1-F6EECF244321}">
                <p14:modId xmlns:p14="http://schemas.microsoft.com/office/powerpoint/2010/main" val="2286957347"/>
              </p:ext>
            </p:extLst>
          </p:nvPr>
        </p:nvGraphicFramePr>
        <p:xfrm>
          <a:off x="588263" y="1237740"/>
          <a:ext cx="6684743" cy="3653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52A38EDE-18DA-4B34-BB6B-50C9C468B961}"/>
              </a:ext>
            </a:extLst>
          </p:cNvPr>
          <p:cNvSpPr txBox="1"/>
          <p:nvPr/>
        </p:nvSpPr>
        <p:spPr>
          <a:xfrm>
            <a:off x="729609" y="5122843"/>
            <a:ext cx="8382166" cy="153888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Want slides to learn more?</a:t>
            </a:r>
          </a:p>
          <a:p>
            <a:pPr algn="l"/>
            <a:endParaRPr lang="en-US" sz="2000" dirty="0">
              <a:gradFill>
                <a:gsLst>
                  <a:gs pos="2917">
                    <a:schemeClr val="tx1"/>
                  </a:gs>
                  <a:gs pos="30000">
                    <a:schemeClr val="tx1"/>
                  </a:gs>
                </a:gsLst>
                <a:lin ang="5400000" scaled="0"/>
              </a:gradFill>
              <a:hlinkClick r:id="rId8"/>
            </a:endParaRPr>
          </a:p>
          <a:p>
            <a:pPr algn="l"/>
            <a:r>
              <a:rPr lang="en-US" sz="2000" dirty="0">
                <a:gradFill>
                  <a:gsLst>
                    <a:gs pos="2917">
                      <a:schemeClr val="tx1"/>
                    </a:gs>
                    <a:gs pos="30000">
                      <a:schemeClr val="tx1"/>
                    </a:gs>
                  </a:gsLst>
                  <a:lin ang="5400000" scaled="0"/>
                </a:gradFill>
                <a:hlinkClick r:id="rId8"/>
              </a:rPr>
              <a:t>https://aka.ms/bobwardms</a:t>
            </a:r>
            <a:endParaRPr lang="en-US" sz="2000" dirty="0">
              <a:gradFill>
                <a:gsLst>
                  <a:gs pos="2917">
                    <a:schemeClr val="tx1"/>
                  </a:gs>
                  <a:gs pos="30000">
                    <a:schemeClr val="tx1"/>
                  </a:gs>
                </a:gsLst>
                <a:lin ang="5400000" scaled="0"/>
              </a:gradFill>
            </a:endParaRPr>
          </a:p>
          <a:p>
            <a:pPr algn="l"/>
            <a:r>
              <a:rPr lang="en-US" sz="2000" dirty="0">
                <a:hlinkClick r:id="rId9"/>
              </a:rPr>
              <a:t>https://github.com/microsoft/sqlworkshops/tree/master/sql2019lab/slides</a:t>
            </a:r>
            <a:endParaRPr lang="en-US" sz="2000" dirty="0"/>
          </a:p>
          <a:p>
            <a:endParaRPr lang="en-US" sz="2000" dirty="0"/>
          </a:p>
        </p:txBody>
      </p:sp>
      <p:sp>
        <p:nvSpPr>
          <p:cNvPr id="3" name="TextBox 2">
            <a:extLst>
              <a:ext uri="{FF2B5EF4-FFF2-40B4-BE49-F238E27FC236}">
                <a16:creationId xmlns:a16="http://schemas.microsoft.com/office/drawing/2014/main" id="{592AFAD2-3068-4966-9A62-C9F94A7093F1}"/>
              </a:ext>
            </a:extLst>
          </p:cNvPr>
          <p:cNvSpPr txBox="1"/>
          <p:nvPr/>
        </p:nvSpPr>
        <p:spPr>
          <a:xfrm>
            <a:off x="2291508" y="5122843"/>
            <a:ext cx="65" cy="307777"/>
          </a:xfrm>
          <a:prstGeom prst="rect">
            <a:avLst/>
          </a:prstGeom>
          <a:noFill/>
        </p:spPr>
        <p:txBody>
          <a:bodyPr wrap="none" lIns="0" tIns="0" rIns="0" bIns="0" rtlCol="0">
            <a:spAutoFit/>
          </a:bodyPr>
          <a:lstStyle/>
          <a:p>
            <a:pPr algn="l"/>
            <a:endParaRPr lang="en-US" sz="2000" dirty="0">
              <a:gradFill>
                <a:gsLst>
                  <a:gs pos="2917">
                    <a:schemeClr val="tx1"/>
                  </a:gs>
                  <a:gs pos="30000">
                    <a:schemeClr val="tx1"/>
                  </a:gs>
                </a:gsLst>
                <a:lin ang="5400000" scaled="0"/>
              </a:gradFill>
            </a:endParaRPr>
          </a:p>
        </p:txBody>
      </p:sp>
      <p:sp>
        <p:nvSpPr>
          <p:cNvPr id="5" name="Explosion: 8 Points 4">
            <a:extLst>
              <a:ext uri="{FF2B5EF4-FFF2-40B4-BE49-F238E27FC236}">
                <a16:creationId xmlns:a16="http://schemas.microsoft.com/office/drawing/2014/main" id="{51A64A30-FB88-476E-A183-FC4279709300}"/>
              </a:ext>
            </a:extLst>
          </p:cNvPr>
          <p:cNvSpPr/>
          <p:nvPr/>
        </p:nvSpPr>
        <p:spPr bwMode="auto">
          <a:xfrm>
            <a:off x="7701710" y="1486100"/>
            <a:ext cx="4472783" cy="3161841"/>
          </a:xfrm>
          <a:prstGeom prst="irregularSeal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Each of these are independent modules</a:t>
            </a:r>
          </a:p>
        </p:txBody>
      </p:sp>
      <p:pic>
        <p:nvPicPr>
          <p:cNvPr id="1026" name="Picture 2" descr="Image result for azure sql database">
            <a:extLst>
              <a:ext uri="{FF2B5EF4-FFF2-40B4-BE49-F238E27FC236}">
                <a16:creationId xmlns:a16="http://schemas.microsoft.com/office/drawing/2014/main" id="{83598BC8-AF2A-4DE7-BB70-864BB45A6B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1" y="1345955"/>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zure sql database">
            <a:extLst>
              <a:ext uri="{FF2B5EF4-FFF2-40B4-BE49-F238E27FC236}">
                <a16:creationId xmlns:a16="http://schemas.microsoft.com/office/drawing/2014/main" id="{DAA0E667-CCD6-48DB-A446-15577D88E3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077310"/>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zure sql database">
            <a:extLst>
              <a:ext uri="{FF2B5EF4-FFF2-40B4-BE49-F238E27FC236}">
                <a16:creationId xmlns:a16="http://schemas.microsoft.com/office/drawing/2014/main" id="{D4E0DAAA-CD96-4652-9D2E-A326AD6BAC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804618"/>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azure sql database">
            <a:extLst>
              <a:ext uri="{FF2B5EF4-FFF2-40B4-BE49-F238E27FC236}">
                <a16:creationId xmlns:a16="http://schemas.microsoft.com/office/drawing/2014/main" id="{60C8CA38-C92E-4F35-9767-027F30772EEC}"/>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6670219" y="3561340"/>
            <a:ext cx="504813" cy="504813"/>
          </a:xfrm>
          <a:prstGeom prst="rect">
            <a:avLst/>
          </a:prstGeom>
          <a:noFill/>
        </p:spPr>
      </p:pic>
      <p:pic>
        <p:nvPicPr>
          <p:cNvPr id="12" name="Picture 2" descr="Image result for azure sql database">
            <a:extLst>
              <a:ext uri="{FF2B5EF4-FFF2-40B4-BE49-F238E27FC236}">
                <a16:creationId xmlns:a16="http://schemas.microsoft.com/office/drawing/2014/main" id="{1950F397-9FE8-4E35-9E8C-AFAF55F597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2354" y="10964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azure sql database">
            <a:extLst>
              <a:ext uri="{FF2B5EF4-FFF2-40B4-BE49-F238E27FC236}">
                <a16:creationId xmlns:a16="http://schemas.microsoft.com/office/drawing/2014/main" id="{52726F03-9675-4350-944D-88AEA213C840}"/>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8922353" y="709606"/>
            <a:ext cx="504813" cy="504813"/>
          </a:xfrm>
          <a:prstGeom prst="rect">
            <a:avLst/>
          </a:prstGeom>
          <a:noFill/>
        </p:spPr>
      </p:pic>
      <p:sp>
        <p:nvSpPr>
          <p:cNvPr id="6" name="TextBox 5">
            <a:extLst>
              <a:ext uri="{FF2B5EF4-FFF2-40B4-BE49-F238E27FC236}">
                <a16:creationId xmlns:a16="http://schemas.microsoft.com/office/drawing/2014/main" id="{5844A84B-B15B-4CC7-9727-0D08402B6213}"/>
              </a:ext>
            </a:extLst>
          </p:cNvPr>
          <p:cNvSpPr txBox="1"/>
          <p:nvPr/>
        </p:nvSpPr>
        <p:spPr>
          <a:xfrm>
            <a:off x="9427166" y="229027"/>
            <a:ext cx="2492927"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Feature exists in Azure SQL Database</a:t>
            </a:r>
          </a:p>
        </p:txBody>
      </p:sp>
      <p:sp>
        <p:nvSpPr>
          <p:cNvPr id="15" name="TextBox 14">
            <a:extLst>
              <a:ext uri="{FF2B5EF4-FFF2-40B4-BE49-F238E27FC236}">
                <a16:creationId xmlns:a16="http://schemas.microsoft.com/office/drawing/2014/main" id="{E5F831D5-E21A-4D80-BB38-84AB4C05E1CC}"/>
              </a:ext>
            </a:extLst>
          </p:cNvPr>
          <p:cNvSpPr txBox="1"/>
          <p:nvPr/>
        </p:nvSpPr>
        <p:spPr>
          <a:xfrm>
            <a:off x="9427166" y="847470"/>
            <a:ext cx="2153923"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Connect to Azure SQL Database</a:t>
            </a:r>
          </a:p>
        </p:txBody>
      </p:sp>
      <p:pic>
        <p:nvPicPr>
          <p:cNvPr id="16" name="Picture 8" descr="Image result for azure virtual machine logo">
            <a:extLst>
              <a:ext uri="{FF2B5EF4-FFF2-40B4-BE49-F238E27FC236}">
                <a16:creationId xmlns:a16="http://schemas.microsoft.com/office/drawing/2014/main" id="{8CBA445C-B808-44E8-8326-D6E5D057BD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5032" y="4297507"/>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0243F836-A589-4A23-BF6C-528355A960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22612" y="4325780"/>
            <a:ext cx="571875" cy="424535"/>
          </a:xfrm>
          <a:prstGeom prst="rect">
            <a:avLst/>
          </a:prstGeom>
        </p:spPr>
      </p:pic>
      <p:pic>
        <p:nvPicPr>
          <p:cNvPr id="19" name="Picture 8" descr="Image result for azure virtual machine logo">
            <a:extLst>
              <a:ext uri="{FF2B5EF4-FFF2-40B4-BE49-F238E27FC236}">
                <a16:creationId xmlns:a16="http://schemas.microsoft.com/office/drawing/2014/main" id="{1505A0AE-939A-417B-8CF8-983810E306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96896" y="3555242"/>
            <a:ext cx="504814" cy="50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6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dirty="0">
                <a:latin typeface="Segoe UI" panose="020B0502040204020203" pitchFamily="34" charset="0"/>
                <a:cs typeface="Segoe UI" panose="020B0502040204020203" pitchFamily="34" charset="0"/>
              </a:rPr>
              <a:t>In-Memory Databases</a:t>
            </a: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D616-A928-450B-B4C1-501792403483}"/>
              </a:ext>
            </a:extLst>
          </p:cNvPr>
          <p:cNvSpPr>
            <a:spLocks noGrp="1"/>
          </p:cNvSpPr>
          <p:nvPr>
            <p:ph type="title"/>
          </p:nvPr>
        </p:nvSpPr>
        <p:spPr>
          <a:xfrm>
            <a:off x="303675" y="300404"/>
            <a:ext cx="6328352" cy="553998"/>
          </a:xfrm>
        </p:spPr>
        <p:txBody>
          <a:bodyPr/>
          <a:lstStyle/>
          <a:p>
            <a:r>
              <a:rPr lang="en-US" dirty="0"/>
              <a:t>Intelligent Query Processing</a:t>
            </a:r>
          </a:p>
        </p:txBody>
      </p:sp>
      <p:sp>
        <p:nvSpPr>
          <p:cNvPr id="4" name="Text Placeholder 2">
            <a:extLst>
              <a:ext uri="{FF2B5EF4-FFF2-40B4-BE49-F238E27FC236}">
                <a16:creationId xmlns:a16="http://schemas.microsoft.com/office/drawing/2014/main" id="{A8242765-A8D1-40E8-BB41-DEBF2D96353C}"/>
              </a:ext>
            </a:extLst>
          </p:cNvPr>
          <p:cNvSpPr txBox="1">
            <a:spLocks/>
          </p:cNvSpPr>
          <p:nvPr/>
        </p:nvSpPr>
        <p:spPr>
          <a:xfrm>
            <a:off x="281151" y="1173618"/>
            <a:ext cx="11744742" cy="8053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dirty="0"/>
              <a:t>Build a query processor to work and adapt to any type of workload with no application changes required</a:t>
            </a:r>
          </a:p>
        </p:txBody>
      </p:sp>
      <p:graphicFrame>
        <p:nvGraphicFramePr>
          <p:cNvPr id="5" name="Diagram 4">
            <a:extLst>
              <a:ext uri="{FF2B5EF4-FFF2-40B4-BE49-F238E27FC236}">
                <a16:creationId xmlns:a16="http://schemas.microsoft.com/office/drawing/2014/main" id="{756C5AFB-B734-48DD-BDAD-9BE26E0E25D8}"/>
              </a:ext>
            </a:extLst>
          </p:cNvPr>
          <p:cNvGraphicFramePr/>
          <p:nvPr/>
        </p:nvGraphicFramePr>
        <p:xfrm>
          <a:off x="281151" y="2104697"/>
          <a:ext cx="6062977" cy="4452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a:extLst>
              <a:ext uri="{FF2B5EF4-FFF2-40B4-BE49-F238E27FC236}">
                <a16:creationId xmlns:a16="http://schemas.microsoft.com/office/drawing/2014/main" id="{969B3A57-BDD7-4640-823C-EF0DA391F127}"/>
              </a:ext>
            </a:extLst>
          </p:cNvPr>
          <p:cNvSpPr/>
          <p:nvPr/>
        </p:nvSpPr>
        <p:spPr bwMode="auto">
          <a:xfrm>
            <a:off x="7567449" y="3035698"/>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Adaptive Join</a:t>
            </a:r>
          </a:p>
        </p:txBody>
      </p:sp>
      <p:sp>
        <p:nvSpPr>
          <p:cNvPr id="18" name="Rectangle 17">
            <a:extLst>
              <a:ext uri="{FF2B5EF4-FFF2-40B4-BE49-F238E27FC236}">
                <a16:creationId xmlns:a16="http://schemas.microsoft.com/office/drawing/2014/main" id="{AC875067-6E5B-4BA6-9040-3C23457B4ABB}"/>
              </a:ext>
            </a:extLst>
          </p:cNvPr>
          <p:cNvSpPr/>
          <p:nvPr/>
        </p:nvSpPr>
        <p:spPr bwMode="auto">
          <a:xfrm>
            <a:off x="7567449" y="390568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Memory Grant Feedback for Batch and Row</a:t>
            </a:r>
          </a:p>
        </p:txBody>
      </p:sp>
      <p:sp>
        <p:nvSpPr>
          <p:cNvPr id="21" name="Rectangle 20">
            <a:extLst>
              <a:ext uri="{FF2B5EF4-FFF2-40B4-BE49-F238E27FC236}">
                <a16:creationId xmlns:a16="http://schemas.microsoft.com/office/drawing/2014/main" id="{DF09DCF5-3F23-49F7-904A-D667EA341707}"/>
              </a:ext>
            </a:extLst>
          </p:cNvPr>
          <p:cNvSpPr/>
          <p:nvPr/>
        </p:nvSpPr>
        <p:spPr bwMode="auto">
          <a:xfrm>
            <a:off x="7567449" y="462333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Batch Mode for Row Store</a:t>
            </a:r>
          </a:p>
        </p:txBody>
      </p:sp>
      <p:sp>
        <p:nvSpPr>
          <p:cNvPr id="23" name="Rectangle 22">
            <a:extLst>
              <a:ext uri="{FF2B5EF4-FFF2-40B4-BE49-F238E27FC236}">
                <a16:creationId xmlns:a16="http://schemas.microsoft.com/office/drawing/2014/main" id="{21C1FB8D-CC85-4C61-A913-BB9F775C631A}"/>
              </a:ext>
            </a:extLst>
          </p:cNvPr>
          <p:cNvSpPr/>
          <p:nvPr/>
        </p:nvSpPr>
        <p:spPr bwMode="auto">
          <a:xfrm>
            <a:off x="7567449" y="5191216"/>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Interleaved Execution</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Temporary Table Deferred Compilation</a:t>
            </a:r>
          </a:p>
        </p:txBody>
      </p:sp>
      <p:sp>
        <p:nvSpPr>
          <p:cNvPr id="24" name="Rectangle 23">
            <a:extLst>
              <a:ext uri="{FF2B5EF4-FFF2-40B4-BE49-F238E27FC236}">
                <a16:creationId xmlns:a16="http://schemas.microsoft.com/office/drawing/2014/main" id="{48126318-057D-49A7-88CA-6E6B491340DD}"/>
              </a:ext>
            </a:extLst>
          </p:cNvPr>
          <p:cNvSpPr/>
          <p:nvPr/>
        </p:nvSpPr>
        <p:spPr bwMode="auto">
          <a:xfrm>
            <a:off x="7567449" y="5961694"/>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Approximate Count Distinct</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Scalar UDF Inling</a:t>
            </a:r>
          </a:p>
        </p:txBody>
      </p:sp>
      <p:sp>
        <p:nvSpPr>
          <p:cNvPr id="30" name="Arrow: Right 29">
            <a:extLst>
              <a:ext uri="{FF2B5EF4-FFF2-40B4-BE49-F238E27FC236}">
                <a16:creationId xmlns:a16="http://schemas.microsoft.com/office/drawing/2014/main" id="{8009D427-6E19-4E93-AA37-AD1B922BFBDC}"/>
              </a:ext>
            </a:extLst>
          </p:cNvPr>
          <p:cNvSpPr/>
          <p:nvPr/>
        </p:nvSpPr>
        <p:spPr bwMode="auto">
          <a:xfrm>
            <a:off x="6632029" y="309045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1" name="Arrow: Right 30">
            <a:extLst>
              <a:ext uri="{FF2B5EF4-FFF2-40B4-BE49-F238E27FC236}">
                <a16:creationId xmlns:a16="http://schemas.microsoft.com/office/drawing/2014/main" id="{9F9B9F62-1FCA-4AC7-8EE1-A13E400B4C04}"/>
              </a:ext>
            </a:extLst>
          </p:cNvPr>
          <p:cNvSpPr/>
          <p:nvPr/>
        </p:nvSpPr>
        <p:spPr bwMode="auto">
          <a:xfrm>
            <a:off x="6632029" y="3960450"/>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2" name="Arrow: Right 31">
            <a:extLst>
              <a:ext uri="{FF2B5EF4-FFF2-40B4-BE49-F238E27FC236}">
                <a16:creationId xmlns:a16="http://schemas.microsoft.com/office/drawing/2014/main" id="{EBA399C5-500D-45E4-B85A-CE7B7501A1DF}"/>
              </a:ext>
            </a:extLst>
          </p:cNvPr>
          <p:cNvSpPr/>
          <p:nvPr/>
        </p:nvSpPr>
        <p:spPr bwMode="auto">
          <a:xfrm>
            <a:off x="6632028" y="4688551"/>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3" name="Arrow: Right 32">
            <a:extLst>
              <a:ext uri="{FF2B5EF4-FFF2-40B4-BE49-F238E27FC236}">
                <a16:creationId xmlns:a16="http://schemas.microsoft.com/office/drawing/2014/main" id="{52892F0B-8C0E-4F91-80ED-A49DB1FBBE21}"/>
              </a:ext>
            </a:extLst>
          </p:cNvPr>
          <p:cNvSpPr/>
          <p:nvPr/>
        </p:nvSpPr>
        <p:spPr bwMode="auto">
          <a:xfrm>
            <a:off x="6632028" y="533772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4" name="Arrow: Right 33">
            <a:extLst>
              <a:ext uri="{FF2B5EF4-FFF2-40B4-BE49-F238E27FC236}">
                <a16:creationId xmlns:a16="http://schemas.microsoft.com/office/drawing/2014/main" id="{81C84B40-1FB7-4CD7-B118-E115CE2DE3F7}"/>
              </a:ext>
            </a:extLst>
          </p:cNvPr>
          <p:cNvSpPr/>
          <p:nvPr/>
        </p:nvSpPr>
        <p:spPr bwMode="auto">
          <a:xfrm>
            <a:off x="6632027" y="611099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5" name="TextBox 34">
            <a:extLst>
              <a:ext uri="{FF2B5EF4-FFF2-40B4-BE49-F238E27FC236}">
                <a16:creationId xmlns:a16="http://schemas.microsoft.com/office/drawing/2014/main" id="{B57F6A72-5D52-4AB8-965D-87DBE00DABCA}"/>
              </a:ext>
            </a:extLst>
          </p:cNvPr>
          <p:cNvSpPr txBox="1"/>
          <p:nvPr/>
        </p:nvSpPr>
        <p:spPr>
          <a:xfrm>
            <a:off x="8915401" y="2540634"/>
            <a:ext cx="147739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Feature Suite</a:t>
            </a:r>
          </a:p>
        </p:txBody>
      </p:sp>
      <p:sp>
        <p:nvSpPr>
          <p:cNvPr id="36" name="TextBox 35">
            <a:extLst>
              <a:ext uri="{FF2B5EF4-FFF2-40B4-BE49-F238E27FC236}">
                <a16:creationId xmlns:a16="http://schemas.microsoft.com/office/drawing/2014/main" id="{283BE658-19C0-4208-97EB-1923FDCD387B}"/>
              </a:ext>
            </a:extLst>
          </p:cNvPr>
          <p:cNvSpPr txBox="1"/>
          <p:nvPr/>
        </p:nvSpPr>
        <p:spPr>
          <a:xfrm>
            <a:off x="10455855" y="3090459"/>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7" name="TextBox 36">
            <a:extLst>
              <a:ext uri="{FF2B5EF4-FFF2-40B4-BE49-F238E27FC236}">
                <a16:creationId xmlns:a16="http://schemas.microsoft.com/office/drawing/2014/main" id="{419C65B1-FAC1-4E7A-A373-157143274046}"/>
              </a:ext>
            </a:extLst>
          </p:cNvPr>
          <p:cNvSpPr txBox="1"/>
          <p:nvPr/>
        </p:nvSpPr>
        <p:spPr>
          <a:xfrm>
            <a:off x="10455855" y="3721023"/>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8" name="TextBox 37">
            <a:extLst>
              <a:ext uri="{FF2B5EF4-FFF2-40B4-BE49-F238E27FC236}">
                <a16:creationId xmlns:a16="http://schemas.microsoft.com/office/drawing/2014/main" id="{13064CB9-93B4-411F-8D13-74D0B25D4A46}"/>
              </a:ext>
            </a:extLst>
          </p:cNvPr>
          <p:cNvSpPr txBox="1"/>
          <p:nvPr/>
        </p:nvSpPr>
        <p:spPr>
          <a:xfrm>
            <a:off x="10789559" y="5294952"/>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9" name="TextBox 38">
            <a:extLst>
              <a:ext uri="{FF2B5EF4-FFF2-40B4-BE49-F238E27FC236}">
                <a16:creationId xmlns:a16="http://schemas.microsoft.com/office/drawing/2014/main" id="{9D9AF2FB-AF0C-47A1-A9FF-1212B6CAA38C}"/>
              </a:ext>
            </a:extLst>
          </p:cNvPr>
          <p:cNvSpPr txBox="1"/>
          <p:nvPr/>
        </p:nvSpPr>
        <p:spPr>
          <a:xfrm>
            <a:off x="11372882" y="3731114"/>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0" name="TextBox 39">
            <a:extLst>
              <a:ext uri="{FF2B5EF4-FFF2-40B4-BE49-F238E27FC236}">
                <a16:creationId xmlns:a16="http://schemas.microsoft.com/office/drawing/2014/main" id="{F95BF0E3-2795-48AC-AE4C-611F5633A1D8}"/>
              </a:ext>
            </a:extLst>
          </p:cNvPr>
          <p:cNvSpPr txBox="1"/>
          <p:nvPr/>
        </p:nvSpPr>
        <p:spPr>
          <a:xfrm>
            <a:off x="11039627" y="4738107"/>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2" name="TextBox 41">
            <a:extLst>
              <a:ext uri="{FF2B5EF4-FFF2-40B4-BE49-F238E27FC236}">
                <a16:creationId xmlns:a16="http://schemas.microsoft.com/office/drawing/2014/main" id="{8B512D7B-9306-4F6F-9F64-DF5ADEB58CF0}"/>
              </a:ext>
            </a:extLst>
          </p:cNvPr>
          <p:cNvSpPr txBox="1"/>
          <p:nvPr/>
        </p:nvSpPr>
        <p:spPr>
          <a:xfrm>
            <a:off x="10580889" y="6293162"/>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5" name="TextBox 44">
            <a:extLst>
              <a:ext uri="{FF2B5EF4-FFF2-40B4-BE49-F238E27FC236}">
                <a16:creationId xmlns:a16="http://schemas.microsoft.com/office/drawing/2014/main" id="{603C6775-9AF7-4597-A378-B59A5673DE22}"/>
              </a:ext>
            </a:extLst>
          </p:cNvPr>
          <p:cNvSpPr txBox="1"/>
          <p:nvPr/>
        </p:nvSpPr>
        <p:spPr>
          <a:xfrm>
            <a:off x="9226143" y="93522"/>
            <a:ext cx="1826334" cy="246221"/>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dbcompat to enable</a:t>
            </a:r>
          </a:p>
        </p:txBody>
      </p:sp>
      <p:graphicFrame>
        <p:nvGraphicFramePr>
          <p:cNvPr id="46" name="Table 45">
            <a:extLst>
              <a:ext uri="{FF2B5EF4-FFF2-40B4-BE49-F238E27FC236}">
                <a16:creationId xmlns:a16="http://schemas.microsoft.com/office/drawing/2014/main" id="{FA3B5E3C-0698-4C15-9506-499D2C9678B3}"/>
              </a:ext>
            </a:extLst>
          </p:cNvPr>
          <p:cNvGraphicFramePr>
            <a:graphicFrameLocks noGrp="1"/>
          </p:cNvGraphicFramePr>
          <p:nvPr/>
        </p:nvGraphicFramePr>
        <p:xfrm>
          <a:off x="9222145" y="398556"/>
          <a:ext cx="2803748" cy="612642"/>
        </p:xfrm>
        <a:graphic>
          <a:graphicData uri="http://schemas.openxmlformats.org/drawingml/2006/table">
            <a:tbl>
              <a:tblPr firstRow="1" bandRow="1">
                <a:tableStyleId>{5C22544A-7EE6-4342-B048-85BDC9FD1C3A}</a:tableStyleId>
              </a:tblPr>
              <a:tblGrid>
                <a:gridCol w="1401874">
                  <a:extLst>
                    <a:ext uri="{9D8B030D-6E8A-4147-A177-3AD203B41FA5}">
                      <a16:colId xmlns:a16="http://schemas.microsoft.com/office/drawing/2014/main" val="2804277250"/>
                    </a:ext>
                  </a:extLst>
                </a:gridCol>
                <a:gridCol w="1401874">
                  <a:extLst>
                    <a:ext uri="{9D8B030D-6E8A-4147-A177-3AD203B41FA5}">
                      <a16:colId xmlns:a16="http://schemas.microsoft.com/office/drawing/2014/main" val="259281053"/>
                    </a:ext>
                  </a:extLst>
                </a:gridCol>
              </a:tblGrid>
              <a:tr h="306321">
                <a:tc>
                  <a:txBody>
                    <a:bodyPr/>
                    <a:lstStyle/>
                    <a:p>
                      <a:r>
                        <a:rPr lang="en-US" sz="1200" dirty="0"/>
                        <a:t>140</a:t>
                      </a:r>
                    </a:p>
                  </a:txBody>
                  <a:tcPr/>
                </a:tc>
                <a:tc>
                  <a:txBody>
                    <a:bodyPr/>
                    <a:lstStyle/>
                    <a:p>
                      <a:r>
                        <a:rPr lang="en-US" sz="1200" dirty="0"/>
                        <a:t>SQL Server 2017</a:t>
                      </a:r>
                    </a:p>
                  </a:txBody>
                  <a:tcPr/>
                </a:tc>
                <a:extLst>
                  <a:ext uri="{0D108BD9-81ED-4DB2-BD59-A6C34878D82A}">
                    <a16:rowId xmlns:a16="http://schemas.microsoft.com/office/drawing/2014/main" val="3616316682"/>
                  </a:ext>
                </a:extLst>
              </a:tr>
              <a:tr h="306321">
                <a:tc>
                  <a:txBody>
                    <a:bodyPr/>
                    <a:lstStyle/>
                    <a:p>
                      <a:r>
                        <a:rPr lang="en-US" sz="1200" dirty="0"/>
                        <a:t>150</a:t>
                      </a:r>
                    </a:p>
                  </a:txBody>
                  <a:tcPr/>
                </a:tc>
                <a:tc>
                  <a:txBody>
                    <a:bodyPr/>
                    <a:lstStyle/>
                    <a:p>
                      <a:r>
                        <a:rPr lang="en-US" sz="1200" dirty="0"/>
                        <a:t>SQL Server 2019</a:t>
                      </a:r>
                    </a:p>
                  </a:txBody>
                  <a:tcPr/>
                </a:tc>
                <a:extLst>
                  <a:ext uri="{0D108BD9-81ED-4DB2-BD59-A6C34878D82A}">
                    <a16:rowId xmlns:a16="http://schemas.microsoft.com/office/drawing/2014/main" val="18046059"/>
                  </a:ext>
                </a:extLst>
              </a:tr>
            </a:tbl>
          </a:graphicData>
        </a:graphic>
      </p:graphicFrame>
      <p:sp>
        <p:nvSpPr>
          <p:cNvPr id="25" name="TextBox 24">
            <a:extLst>
              <a:ext uri="{FF2B5EF4-FFF2-40B4-BE49-F238E27FC236}">
                <a16:creationId xmlns:a16="http://schemas.microsoft.com/office/drawing/2014/main" id="{9D92F06B-14B4-4241-BE69-CAC742C738E5}"/>
              </a:ext>
            </a:extLst>
          </p:cNvPr>
          <p:cNvSpPr txBox="1"/>
          <p:nvPr/>
        </p:nvSpPr>
        <p:spPr>
          <a:xfrm>
            <a:off x="11520748" y="5529175"/>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Tree>
    <p:extLst>
      <p:ext uri="{BB962C8B-B14F-4D97-AF65-F5344CB8AC3E}">
        <p14:creationId xmlns:p14="http://schemas.microsoft.com/office/powerpoint/2010/main" val="2247991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7" grpId="0" animBg="1"/>
      <p:bldP spid="18" grpId="0" animBg="1"/>
      <p:bldP spid="21" grpId="0" animBg="1"/>
      <p:bldP spid="23" grpId="0" animBg="1"/>
      <p:bldP spid="24"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2" grpId="0"/>
      <p:bldP spid="45"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21475" y="2748944"/>
            <a:ext cx="4789814" cy="3359894"/>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and resume</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a:p>
            <a:pPr marL="0" indent="0">
              <a:spcBef>
                <a:spcPts val="1000"/>
              </a:spcBef>
              <a:buNone/>
            </a:pPr>
            <a:endParaRPr lang="en-US"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System.Storyboarding.Icons.User" Revision="1" Stencil="System.Storyboarding.Icons" StencilVersion="0.1"/>
</Control>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ontrol xmlns="http://schemas.microsoft.com/VisualStudio/2011/storyboarding/control">
  <Id Name="System.Storyboarding.Icons.User" Revision="1" Stencil="System.Storyboarding.Icons" StencilVersion="0.1"/>
</Control>
</file>

<file path=customXml/itemProps1.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2.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8458</TotalTime>
  <Words>2842</Words>
  <Application>Microsoft Office PowerPoint</Application>
  <PresentationFormat>Widescreen</PresentationFormat>
  <Paragraphs>529</Paragraphs>
  <Slides>26</Slides>
  <Notes>22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26</vt:i4>
      </vt:variant>
    </vt:vector>
  </HeadingPairs>
  <TitlesOfParts>
    <vt:vector size="40"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SQL Server 2019: The Modern Data Platform SQL Server Ground to Cloud Workshop</vt:lpstr>
      <vt:lpstr>Modernizing the WideWorldImporters Company</vt:lpstr>
      <vt:lpstr>Azure Data Modernization Choices</vt:lpstr>
      <vt:lpstr>Built on SQL Server 2016 and 2017</vt:lpstr>
      <vt:lpstr>SQL Server 2019</vt:lpstr>
      <vt:lpstr>What you will learn in this workshop</vt:lpstr>
      <vt:lpstr>Intelligent Performance with SQL Server The intelligent database  Gain performance without changing the application</vt:lpstr>
      <vt:lpstr>Intelligent Query Processing</vt:lpstr>
      <vt:lpstr>Mission critical security Confidential computing  </vt:lpstr>
      <vt:lpstr>Data Classification and Auditing</vt:lpstr>
      <vt:lpstr>High Availability Keep SQL Server running </vt:lpstr>
      <vt:lpstr>SQL Server Recovery and rollback</vt:lpstr>
      <vt:lpstr>Transactions accelerated</vt:lpstr>
      <vt:lpstr>What is SQL Server Polybase?</vt:lpstr>
      <vt:lpstr>SQL Server 2019: Data Virtualization</vt:lpstr>
      <vt:lpstr>How does an external table work?</vt:lpstr>
      <vt:lpstr>Big Data Clusters in SQL Server 2019</vt:lpstr>
      <vt:lpstr>SQL Server 2019 and Linux and Containers</vt:lpstr>
      <vt:lpstr>The same abstraction layer with SQL Server on Linux </vt:lpstr>
      <vt:lpstr>Why SQL Server and Containers?</vt:lpstr>
      <vt:lpstr>SQL Server - Shared storage HA in Kubernetes</vt:lpstr>
      <vt:lpstr>Enhancing the developer experience</vt:lpstr>
      <vt:lpstr>The Customer Voice</vt:lpstr>
      <vt:lpstr>Migrate to the Modern SQL Server</vt:lpstr>
      <vt:lpstr>PowerPoint Presentation</vt:lpstr>
      <vt:lpstr>Learn more </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Bob Ward</cp:lastModifiedBy>
  <cp:revision>30</cp:revision>
  <dcterms:created xsi:type="dcterms:W3CDTF">2018-08-10T17:04:28Z</dcterms:created>
  <dcterms:modified xsi:type="dcterms:W3CDTF">2019-08-20T20:38:13Z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