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8362"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8362"/>
            <p14:sldId id="4512"/>
            <p14:sldId id="4709"/>
            <p14:sldId id="1833"/>
          </p14:sldIdLst>
        </p14:section>
        <p14:section name="Module 2.6 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0" dt="2019-09-07T04:52:47.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36" autoAdjust="0"/>
    <p:restoredTop sz="94110" autoAdjust="0"/>
  </p:normalViewPr>
  <p:slideViewPr>
    <p:cSldViewPr snapToGrid="0">
      <p:cViewPr varScale="1">
        <p:scale>
          <a:sx n="68" d="100"/>
          <a:sy n="68" d="100"/>
        </p:scale>
        <p:origin x="307" y="6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9-07T04:52:47.273" v="379"/>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23T11:49:33.221" v="376"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8-20T13:42:51.192" v="231"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modAnim modNotesTx">
        <pc:chgData name="Bob Ward" userId="6da7c2dd-8e2e-469f-a216-c384312e2a2d" providerId="ADAL" clId="{E32C367C-A203-413F-9F1E-1AB0AF8646AD}" dt="2019-09-07T04:52:47.273" v="379"/>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
        <pc:chgData name="Bob Ward" userId="6da7c2dd-8e2e-469f-a216-c384312e2a2d" providerId="ADAL" clId="{E32C367C-A203-413F-9F1E-1AB0AF8646AD}" dt="2019-09-06T13:19:14.861" v="377"/>
        <pc:sldMkLst>
          <pc:docMk/>
          <pc:sldMk cId="2957216948" sldId="8362"/>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9/7/2019 6:53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9/7/2019 6:53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9/7/2019 6:53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9/7/2019 6:53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9/7/2019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9/7/2019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9/7/2019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9/7/2019 6:53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9/7/2019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9/7/2019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9/7/2019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9/7/2019 6:53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9/7/2019 6:53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5.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8492</TotalTime>
  <Words>2856</Words>
  <Application>Microsoft Office PowerPoint</Application>
  <PresentationFormat>Widescreen</PresentationFormat>
  <Paragraphs>529</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2019-09-07T04:53:43Z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