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8362" r:id="rId27"/>
    <p:sldId id="451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SQL Server 2019 Introduction" id="{EC6FC0CE-0262-4AEB-BC8B-3242091A1070}">
          <p14:sldIdLst>
            <p14:sldId id="1720"/>
            <p14:sldId id="4730"/>
            <p14:sldId id="4729"/>
            <p14:sldId id="4731"/>
            <p14:sldId id="4727"/>
            <p14:sldId id="4370"/>
          </p14:sldIdLst>
        </p14:section>
        <p14:section name="Intelligent Performance" id="{5DC89DC7-CDCB-49DC-AEE0-23E34A1AB30A}">
          <p14:sldIdLst>
            <p14:sldId id="4352"/>
            <p14:sldId id="4689"/>
          </p14:sldIdLst>
        </p14:section>
        <p14:section name="New Security Capabilities" id="{5E42D3BF-EDD2-469D-94D6-EE89F56AF5FD}">
          <p14:sldIdLst>
            <p14:sldId id="4353"/>
            <p14:sldId id="4692"/>
          </p14:sldIdLst>
        </p14:section>
        <p14:section name="Mission Critical Availability" id="{6C1FF688-49F7-45AA-AC69-20DA286D761C}">
          <p14:sldIdLst>
            <p14:sldId id="4670"/>
            <p14:sldId id="4696"/>
            <p14:sldId id="4719"/>
          </p14:sldIdLst>
        </p14:section>
        <p14:section name="Data Virtualization" id="{E0DAB4AD-BE66-4B7B-B599-497E058CE2A0}">
          <p14:sldIdLst>
            <p14:sldId id="300"/>
            <p14:sldId id="1860"/>
            <p14:sldId id="8358"/>
            <p14:sldId id="4362"/>
          </p14:sldIdLst>
        </p14:section>
        <p14:section name="SQL Server on Linux and Containers" id="{DD71F27A-46D4-421F-AF5C-2BEB085E2D28}">
          <p14:sldIdLst>
            <p14:sldId id="8362"/>
            <p14:sldId id="4512"/>
            <p14:sldId id="4709"/>
            <p14:sldId id="1833"/>
          </p14:sldIdLst>
        </p14:section>
        <p14:section name="Additional Capabilities ,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46" dt="2019-09-09T11:36:52.8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36" autoAdjust="0"/>
    <p:restoredTop sz="89134" autoAdjust="0"/>
  </p:normalViewPr>
  <p:slideViewPr>
    <p:cSldViewPr snapToGrid="0">
      <p:cViewPr varScale="1">
        <p:scale>
          <a:sx n="73" d="100"/>
          <a:sy n="73" d="100"/>
        </p:scale>
        <p:origin x="43" y="7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9-09T12:37:08.608" v="489" actId="17846"/>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modNotesTx">
        <pc:chgData name="Bob Ward" userId="6da7c2dd-8e2e-469f-a216-c384312e2a2d" providerId="ADAL" clId="{E32C367C-A203-413F-9F1E-1AB0AF8646AD}" dt="2019-09-07T08:18:51.183" v="417"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modNotesTx">
        <pc:chgData name="Bob Ward" userId="6da7c2dd-8e2e-469f-a216-c384312e2a2d" providerId="ADAL" clId="{E32C367C-A203-413F-9F1E-1AB0AF8646AD}" dt="2019-09-07T08:19:04.620" v="429" actId="20577"/>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del">
        <pc:chgData name="Bob Ward" userId="6da7c2dd-8e2e-469f-a216-c384312e2a2d" providerId="ADAL" clId="{E32C367C-A203-413F-9F1E-1AB0AF8646AD}" dt="2019-09-06T13:19:16.848" v="378" actId="47"/>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modNotesTx">
        <pc:chgData name="Bob Ward" userId="6da7c2dd-8e2e-469f-a216-c384312e2a2d" providerId="ADAL" clId="{E32C367C-A203-413F-9F1E-1AB0AF8646AD}" dt="2019-09-09T06:22:42.189" v="475"/>
        <pc:sldMkLst>
          <pc:docMk/>
          <pc:sldMk cId="757685060" sldId="4370"/>
        </pc:sldMkLst>
        <pc:spChg chg="add del mod">
          <ac:chgData name="Bob Ward" userId="6da7c2dd-8e2e-469f-a216-c384312e2a2d" providerId="ADAL" clId="{E32C367C-A203-413F-9F1E-1AB0AF8646AD}" dt="2019-09-09T06:22:42.189" v="475"/>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del">
        <pc:chgData name="Bob Ward" userId="6da7c2dd-8e2e-469f-a216-c384312e2a2d" providerId="ADAL" clId="{E32C367C-A203-413F-9F1E-1AB0AF8646AD}" dt="2019-08-20T13:43:18.725" v="232" actId="47"/>
        <pc:sldMkLst>
          <pc:docMk/>
          <pc:sldMk cId="4134612233" sldId="4375"/>
        </pc:sldMkLst>
      </pc:sldChg>
      <pc:sldChg chg="addSp delSp modSp modNotesTx">
        <pc:chgData name="Bob Ward" userId="6da7c2dd-8e2e-469f-a216-c384312e2a2d" providerId="ADAL" clId="{E32C367C-A203-413F-9F1E-1AB0AF8646AD}" dt="2019-09-07T08:19:16.340" v="445"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modNotesTx">
        <pc:chgData name="Bob Ward" userId="6da7c2dd-8e2e-469f-a216-c384312e2a2d" providerId="ADAL" clId="{E32C367C-A203-413F-9F1E-1AB0AF8646AD}" dt="2019-09-07T08:18:53.805" v="423" actId="20577"/>
        <pc:sldMkLst>
          <pc:docMk/>
          <pc:sldMk cId="2247991029" sldId="4689"/>
        </pc:sldMkLst>
      </pc:sldChg>
      <pc:sldChg chg="add modNotesTx">
        <pc:chgData name="Bob Ward" userId="6da7c2dd-8e2e-469f-a216-c384312e2a2d" providerId="ADAL" clId="{E32C367C-A203-413F-9F1E-1AB0AF8646AD}" dt="2019-09-07T08:19:08.289" v="437" actId="20577"/>
        <pc:sldMkLst>
          <pc:docMk/>
          <pc:sldMk cId="3228137073" sldId="4692"/>
        </pc:sldMkLst>
      </pc:sldChg>
      <pc:sldChg chg="add modNotesTx">
        <pc:chgData name="Bob Ward" userId="6da7c2dd-8e2e-469f-a216-c384312e2a2d" providerId="ADAL" clId="{E32C367C-A203-413F-9F1E-1AB0AF8646AD}" dt="2019-09-07T08:19:19.121" v="451" actId="20577"/>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modNotesTx">
        <pc:chgData name="Bob Ward" userId="6da7c2dd-8e2e-469f-a216-c384312e2a2d" providerId="ADAL" clId="{E32C367C-A203-413F-9F1E-1AB0AF8646AD}" dt="2019-09-07T08:19:22.414" v="457" actId="20577"/>
        <pc:sldMkLst>
          <pc:docMk/>
          <pc:sldMk cId="3150553957" sldId="4719"/>
        </pc:sldMkLst>
      </pc:sldChg>
      <pc:sldChg chg="modAnim modNotesTx">
        <pc:chgData name="Bob Ward" userId="6da7c2dd-8e2e-469f-a216-c384312e2a2d" providerId="ADAL" clId="{E32C367C-A203-413F-9F1E-1AB0AF8646AD}" dt="2019-09-07T08:18:28.122" v="405" actId="20577"/>
        <pc:sldMkLst>
          <pc:docMk/>
          <pc:sldMk cId="1913201926" sldId="4727"/>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modNotesTx">
        <pc:chgData name="Bob Ward" userId="6da7c2dd-8e2e-469f-a216-c384312e2a2d" providerId="ADAL" clId="{E32C367C-A203-413F-9F1E-1AB0AF8646AD}" dt="2019-09-09T11:36:52.865" v="482"/>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modNotesTx">
        <pc:chgData name="Bob Ward" userId="6da7c2dd-8e2e-469f-a216-c384312e2a2d" providerId="ADAL" clId="{E32C367C-A203-413F-9F1E-1AB0AF8646AD}" dt="2019-09-07T08:18:16.033" v="385" actId="20577"/>
        <pc:sldMkLst>
          <pc:docMk/>
          <pc:sldMk cId="826956306" sldId="4730"/>
        </pc:sldMkLst>
      </pc:sldChg>
      <pc:sldChg chg="modNotesTx">
        <pc:chgData name="Bob Ward" userId="6da7c2dd-8e2e-469f-a216-c384312e2a2d" providerId="ADAL" clId="{E32C367C-A203-413F-9F1E-1AB0AF8646AD}" dt="2019-09-07T08:18:22.530" v="397" actId="20577"/>
        <pc:sldMkLst>
          <pc:docMk/>
          <pc:sldMk cId="954336538" sldId="4731"/>
        </pc:sldMkLst>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sldChg chg="add">
        <pc:chgData name="Bob Ward" userId="6da7c2dd-8e2e-469f-a216-c384312e2a2d" providerId="ADAL" clId="{E32C367C-A203-413F-9F1E-1AB0AF8646AD}" dt="2019-09-06T13:19:14.861" v="377"/>
        <pc:sldMkLst>
          <pc:docMk/>
          <pc:sldMk cId="2957216948" sldId="8362"/>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9/9/2019 2:33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9/9/2019 2:33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9/9/2019 2:33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3 mins</a:t>
            </a:r>
          </a:p>
          <a:p>
            <a:pPr marL="0" indent="0">
              <a:buNone/>
            </a:pPr>
            <a:endParaRPr lang="en-US" dirty="0"/>
          </a:p>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9/9/2019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9/9/2019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7172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mins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9/9/2019 2:33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9/9/2019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5364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9/9/2019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2147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9/9/2019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9/9/2019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9/9/2019 2:33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9/9/2019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4722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9/9/2019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mins</a:t>
            </a:r>
          </a:p>
          <a:p>
            <a:endParaRPr lang="en-US" dirty="0"/>
          </a:p>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and OpenShift,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9/9/2019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9/9/2019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2:33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2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9/9/2019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5.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GroundToCloud/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06222" y="1660724"/>
            <a:ext cx="4480687" cy="4196020"/>
          </a:xfrm>
        </p:spPr>
        <p:txBody>
          <a:bodyPr/>
          <a:lstStyle/>
          <a:p>
            <a:pPr marL="0" indent="0">
              <a:spcBef>
                <a:spcPts val="1000"/>
              </a:spcBef>
              <a:buNone/>
            </a:pPr>
            <a:r>
              <a:rPr lang="en-US" sz="1600" b="1" dirty="0">
                <a:latin typeface="+mn-lt"/>
              </a:rPr>
              <a:t>New Features for Linux</a:t>
            </a:r>
          </a:p>
          <a:p>
            <a:pPr lvl="1"/>
            <a:r>
              <a:rPr lang="en-US" sz="1600" dirty="0"/>
              <a:t>Replication </a:t>
            </a:r>
          </a:p>
          <a:p>
            <a:pPr lvl="1"/>
            <a:r>
              <a:rPr lang="en-US" sz="1600" dirty="0"/>
              <a:t>Change Data Capture</a:t>
            </a:r>
          </a:p>
          <a:p>
            <a:pPr lvl="1"/>
            <a:r>
              <a:rPr lang="en-US" sz="1600" dirty="0"/>
              <a:t>Distributed transactions </a:t>
            </a:r>
          </a:p>
          <a:p>
            <a:pPr lvl="1"/>
            <a:r>
              <a:rPr lang="en-US" sz="1600" dirty="0"/>
              <a:t>Machine Learning</a:t>
            </a:r>
          </a:p>
          <a:p>
            <a:pPr lvl="1"/>
            <a:r>
              <a:rPr lang="en-US" sz="1600" dirty="0" err="1"/>
              <a:t>Polybase</a:t>
            </a:r>
            <a:endParaRPr lang="en-US" sz="1600" dirty="0"/>
          </a:p>
          <a:p>
            <a:pPr lvl="1"/>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b="1" dirty="0">
                <a:latin typeface="+mn-lt"/>
              </a:rPr>
              <a:t>Containers</a:t>
            </a:r>
          </a:p>
          <a:p>
            <a:pPr lvl="1"/>
            <a:r>
              <a:rPr lang="en-US" sz="1600" dirty="0">
                <a:latin typeface="+mn-lt"/>
              </a:rPr>
              <a:t>Microsoft Container Registry</a:t>
            </a:r>
          </a:p>
          <a:p>
            <a:pPr lvl="1"/>
            <a:r>
              <a:rPr lang="en-US" sz="1600" dirty="0">
                <a:latin typeface="+mn-lt"/>
              </a:rPr>
              <a:t>Red Hat Images</a:t>
            </a:r>
          </a:p>
          <a:p>
            <a:pPr lvl="1"/>
            <a:r>
              <a:rPr lang="en-US" sz="1600" dirty="0">
                <a:latin typeface="+mn-lt"/>
              </a:rPr>
              <a:t>Non-root Containers</a:t>
            </a:r>
          </a:p>
          <a:p>
            <a:pPr lvl="1"/>
            <a:r>
              <a:rPr lang="en-US" sz="1600" dirty="0">
                <a:latin typeface="+mn-lt"/>
              </a:rPr>
              <a:t>SQL Server on Windows Containers (Private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2957216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4"/>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7"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 presetClass="entr" presetSubtype="0" fill="hold" nodeType="withEffect">
                                  <p:stCondLst>
                                    <p:cond delay="0"/>
                                  </p:stCondLst>
                                  <p:childTnLst>
                                    <p:set>
                                      <p:cBhvr>
                                        <p:cTn id="27" dur="1" fill="hold">
                                          <p:stCondLst>
                                            <p:cond delay="0"/>
                                          </p:stCondLst>
                                        </p:cTn>
                                        <p:tgtEl>
                                          <p:spTgt spid="10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1034"/>
                                        </p:tgtEl>
                                        <p:attrNameLst>
                                          <p:attrName>style.visibility</p:attrName>
                                        </p:attrNameLst>
                                      </p:cBhvr>
                                      <p:to>
                                        <p:strVal val="visible"/>
                                      </p:to>
                                    </p:set>
                                    <p:animEffect transition="in" filter="fade">
                                      <p:cBhvr>
                                        <p:cTn id="51" dur="500"/>
                                        <p:tgtEl>
                                          <p:spTgt spid="10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2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9390841" cy="1231106"/>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r>
              <a:rPr lang="en-US" sz="2000" dirty="0">
                <a:hlinkClick r:id="rId9"/>
              </a:rPr>
              <a:t>https://github.com/microsoft/sqlworkshops/tree/master/SQLGroundToCloud/slides</a:t>
            </a:r>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System.Storyboarding.Icons.User" Revision="1" Stencil="System.Storyboarding.Icons" StencilVersion="0.1"/>
</Control>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5.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8840</TotalTime>
  <Words>2960</Words>
  <Application>Microsoft Office PowerPoint</Application>
  <PresentationFormat>Widescreen</PresentationFormat>
  <Paragraphs>551</Paragraphs>
  <Slides>26</Slides>
  <Notes>25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SQL Server 2019 and Linux and Containers</vt:lpstr>
      <vt:lpstr>The same abstraction layer with SQL Server on Linux </vt:lpstr>
      <vt:lpstr>Why SQL Server and Containers?</vt:lpstr>
      <vt:lpstr>SQL Server - Shared storage HA in Kubernetes</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2019-09-09T12:37:18Z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