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512" r:id="rId27"/>
    <p:sldId id="836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300"/>
            <p14:sldId id="1860"/>
            <p14:sldId id="8358"/>
            <p14:sldId id="4362"/>
          </p14:sldIdLst>
        </p14:section>
        <p14:section name="SQL Server on Linux and Containers" id="{DD71F27A-46D4-421F-AF5C-2BEB085E2D28}">
          <p14:sldIdLst>
            <p14:sldId id="4512"/>
            <p14:sldId id="8362"/>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32" dt="2019-09-20T19:58:06.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87273" autoAdjust="0"/>
  </p:normalViewPr>
  <p:slideViewPr>
    <p:cSldViewPr snapToGrid="0">
      <p:cViewPr varScale="1">
        <p:scale>
          <a:sx n="63" d="100"/>
          <a:sy n="63" d="100"/>
        </p:scale>
        <p:origin x="902" y="5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09-26T18:23:41.301" v="1167" actId="478"/>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modNotesTx">
        <pc:chgData name="Bob Ward" userId="6da7c2dd-8e2e-469f-a216-c384312e2a2d" providerId="ADAL" clId="{E32C367C-A203-413F-9F1E-1AB0AF8646AD}" dt="2019-09-07T08:18:53.805" v="423" actId="20577"/>
        <pc:sldMkLst>
          <pc:docMk/>
          <pc:sldMk cId="2247991029" sldId="4689"/>
        </pc:sldMkLst>
      </pc:sldChg>
      <pc:sldChg chg="delSp add delAnim modNotesTx">
        <pc:chgData name="Bob Ward" userId="6da7c2dd-8e2e-469f-a216-c384312e2a2d" providerId="ADAL" clId="{E32C367C-A203-413F-9F1E-1AB0AF8646AD}" dt="2019-09-26T18:23:41.301" v="1167" actId="478"/>
        <pc:sldMkLst>
          <pc:docMk/>
          <pc:sldMk cId="3228137073" sldId="4692"/>
        </pc:sldMkLst>
        <pc:spChg chg="del">
          <ac:chgData name="Bob Ward" userId="6da7c2dd-8e2e-469f-a216-c384312e2a2d" providerId="ADAL" clId="{E32C367C-A203-413F-9F1E-1AB0AF8646AD}" dt="2019-09-26T18:23:41.301" v="1167" actId="478"/>
          <ac:spMkLst>
            <pc:docMk/>
            <pc:sldMk cId="3228137073" sldId="4692"/>
            <ac:spMk id="17" creationId="{3F9FA4B7-3AF2-429C-944D-A3145D988BF3}"/>
          </ac:spMkLst>
        </pc:spChg>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modSp add modNotesTx">
        <pc:chgData name="Bob Ward" userId="6da7c2dd-8e2e-469f-a216-c384312e2a2d" providerId="ADAL" clId="{E32C367C-A203-413F-9F1E-1AB0AF8646AD}" dt="2019-09-20T19:58:06.468" v="1166" actId="14100"/>
        <pc:sldMkLst>
          <pc:docMk/>
          <pc:sldMk cId="3150553957" sldId="4719"/>
        </pc:sldMkLst>
        <pc:graphicFrameChg chg="mod">
          <ac:chgData name="Bob Ward" userId="6da7c2dd-8e2e-469f-a216-c384312e2a2d" providerId="ADAL" clId="{E32C367C-A203-413F-9F1E-1AB0AF8646AD}" dt="2019-09-20T19:58:06.468" v="1166" actId="14100"/>
          <ac:graphicFrameMkLst>
            <pc:docMk/>
            <pc:sldMk cId="3150553957" sldId="4719"/>
            <ac:graphicFrameMk id="3" creationId="{60D032D2-8571-4E52-A3AC-BBE604A7760B}"/>
          </ac:graphicFrameMkLst>
        </pc:graphicFrameChg>
      </pc:sldChg>
      <pc:sldChg chg="modAnim modNotesTx">
        <pc:chgData name="Bob Ward" userId="6da7c2dd-8e2e-469f-a216-c384312e2a2d" providerId="ADAL" clId="{E32C367C-A203-413F-9F1E-1AB0AF8646AD}" dt="2019-09-07T08:18:28.122" v="405"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modNotesTx">
        <pc:chgData name="Bob Ward" userId="6da7c2dd-8e2e-469f-a216-c384312e2a2d" providerId="ADAL" clId="{E32C367C-A203-413F-9F1E-1AB0AF8646AD}" dt="2019-09-09T11:36:52.865" v="482"/>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67C05B0A-2494-4BBE-A5B7-37A1C04214B3}">
      <dgm:prSet phldrT="[Text]"/>
      <dgm:spPr/>
      <dgm:t>
        <a:bodyPr/>
        <a:lstStyle/>
        <a:p>
          <a:r>
            <a:rPr lang="en-US" dirty="0"/>
            <a:t>Improved Read Replicas</a:t>
          </a:r>
        </a:p>
      </dgm:t>
    </dgm:pt>
    <dgm:pt modelId="{69A6CFA8-285D-4AC7-82C7-C0B727845501}" type="parTrans" cxnId="{CF84A4FD-22B0-4ECC-AE19-CCADD7B061B8}">
      <dgm:prSet/>
      <dgm:spPr/>
      <dgm:t>
        <a:bodyPr/>
        <a:lstStyle/>
        <a:p>
          <a:endParaRPr lang="en-US"/>
        </a:p>
      </dgm:t>
    </dgm:pt>
    <dgm:pt modelId="{D8FCD1D4-0D4C-48D8-8ADB-805427793F3A}" type="sibTrans" cxnId="{CF84A4FD-22B0-4ECC-AE19-CCADD7B061B8}">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5">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5">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5">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5">
        <dgm:presLayoutVars>
          <dgm:bulletEnabled val="1"/>
        </dgm:presLayoutVars>
      </dgm:prSet>
      <dgm:spPr/>
    </dgm:pt>
    <dgm:pt modelId="{3141B680-D387-4B18-AB87-6EECF5E6A680}" type="pres">
      <dgm:prSet presAssocID="{0A1BE392-B18A-4856-9F82-4436E31A4B06}" presName="sibTrans" presStyleCnt="0"/>
      <dgm:spPr/>
    </dgm:pt>
    <dgm:pt modelId="{2743E277-5361-44D6-AECC-07E7A2C6DC69}" type="pres">
      <dgm:prSet presAssocID="{67C05B0A-2494-4BBE-A5B7-37A1C04214B3}" presName="node" presStyleLbl="node1" presStyleIdx="4" presStyleCnt="5">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248BBC54-2274-4081-8D03-D96D0DBBDD13}" type="presOf" srcId="{67C05B0A-2494-4BBE-A5B7-37A1C04214B3}" destId="{2743E277-5361-44D6-AECC-07E7A2C6DC69}"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CF84A4FD-22B0-4ECC-AE19-CCADD7B061B8}" srcId="{206B5FFB-87A7-4D9F-9116-C3DE480B066E}" destId="{67C05B0A-2494-4BBE-A5B7-37A1C04214B3}" srcOrd="4" destOrd="0" parTransId="{69A6CFA8-285D-4AC7-82C7-C0B727845501}" sibTransId="{D8FCD1D4-0D4C-48D8-8ADB-805427793F3A}"/>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 modelId="{7F954F21-3027-46B0-A0EA-57253D0528A0}" type="presParOf" srcId="{84C581CE-261D-4027-A534-33D2AA03CB6A}" destId="{3141B680-D387-4B18-AB87-6EECF5E6A680}" srcOrd="7" destOrd="0" presId="urn:microsoft.com/office/officeart/2005/8/layout/default"/>
    <dgm:cxn modelId="{62FF6F7B-A6B1-41F7-ABDD-21A4E384295D}" type="presParOf" srcId="{84C581CE-261D-4027-A534-33D2AA03CB6A}" destId="{2743E277-5361-44D6-AECC-07E7A2C6DC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300851" y="1621"/>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Persisted Version Store</a:t>
          </a:r>
        </a:p>
      </dsp:txBody>
      <dsp:txXfrm>
        <a:off x="300851" y="1621"/>
        <a:ext cx="1759002" cy="1055401"/>
      </dsp:txXfrm>
    </dsp:sp>
    <dsp:sp modelId="{9ED8D298-C79D-4AF2-9347-1CD084771BD1}">
      <dsp:nvSpPr>
        <dsp:cNvPr id="0" name=""/>
        <dsp:cNvSpPr/>
      </dsp:nvSpPr>
      <dsp:spPr>
        <a:xfrm>
          <a:off x="300851" y="1232922"/>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Logical Revert</a:t>
          </a:r>
        </a:p>
      </dsp:txBody>
      <dsp:txXfrm>
        <a:off x="300851" y="1232922"/>
        <a:ext cx="1759002" cy="1055401"/>
      </dsp:txXfrm>
    </dsp:sp>
    <dsp:sp modelId="{B3AB1A72-1047-4A58-81A4-447D62BE6B7C}">
      <dsp:nvSpPr>
        <dsp:cNvPr id="0" name=""/>
        <dsp:cNvSpPr/>
      </dsp:nvSpPr>
      <dsp:spPr>
        <a:xfrm>
          <a:off x="300851" y="2464224"/>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sLog</a:t>
          </a:r>
        </a:p>
      </dsp:txBody>
      <dsp:txXfrm>
        <a:off x="300851" y="2464224"/>
        <a:ext cx="1759002" cy="1055401"/>
      </dsp:txXfrm>
    </dsp:sp>
    <dsp:sp modelId="{5B04727B-952E-4F49-BA24-4E9249308685}">
      <dsp:nvSpPr>
        <dsp:cNvPr id="0" name=""/>
        <dsp:cNvSpPr/>
      </dsp:nvSpPr>
      <dsp:spPr>
        <a:xfrm>
          <a:off x="300851" y="3695526"/>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Cleaner</a:t>
          </a:r>
        </a:p>
      </dsp:txBody>
      <dsp:txXfrm>
        <a:off x="300851" y="3695526"/>
        <a:ext cx="1759002" cy="1055401"/>
      </dsp:txXfrm>
    </dsp:sp>
    <dsp:sp modelId="{2743E277-5361-44D6-AECC-07E7A2C6DC69}">
      <dsp:nvSpPr>
        <dsp:cNvPr id="0" name=""/>
        <dsp:cNvSpPr/>
      </dsp:nvSpPr>
      <dsp:spPr>
        <a:xfrm>
          <a:off x="300851" y="4926828"/>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Improved Read Replicas</a:t>
          </a:r>
        </a:p>
      </dsp:txBody>
      <dsp:txXfrm>
        <a:off x="300851" y="4926828"/>
        <a:ext cx="1759002" cy="105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9/26/2019 1:23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9/26/2019 1:23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9/26/2019 1:23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9/26/2019 1:23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9/26/2019 1:23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9/26/2019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9/26/2019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extLst>
              <p:ext uri="{D42A27DB-BD31-4B8C-83A1-F6EECF244321}">
                <p14:modId xmlns:p14="http://schemas.microsoft.com/office/powerpoint/2010/main" val="3030468102"/>
              </p:ext>
            </p:extLst>
          </p:nvPr>
        </p:nvGraphicFramePr>
        <p:xfrm>
          <a:off x="9831294" y="358892"/>
          <a:ext cx="2360706" cy="5983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9039</TotalTime>
  <Words>3038</Words>
  <Application>Microsoft Office PowerPoint</Application>
  <PresentationFormat>Widescreen</PresentationFormat>
  <Paragraphs>557</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SQL Server 2019 and Linux and Containers</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2019-09-26T18:23:44Z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