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ival, Aaron John" userId="ba3faea6-d79e-4f3e-9a88-a6ae8988faf6" providerId="ADAL" clId="{97008044-6B3D-49AD-ACDE-474472F89732}"/>
    <pc:docChg chg="addSld modSld">
      <pc:chgData name="Bolival, Aaron John" userId="ba3faea6-d79e-4f3e-9a88-a6ae8988faf6" providerId="ADAL" clId="{97008044-6B3D-49AD-ACDE-474472F89732}" dt="2022-10-11T07:50:24.039" v="13" actId="14100"/>
      <pc:docMkLst>
        <pc:docMk/>
      </pc:docMkLst>
      <pc:sldChg chg="addSp modSp new mod">
        <pc:chgData name="Bolival, Aaron John" userId="ba3faea6-d79e-4f3e-9a88-a6ae8988faf6" providerId="ADAL" clId="{97008044-6B3D-49AD-ACDE-474472F89732}" dt="2022-10-11T07:50:24.039" v="13" actId="14100"/>
        <pc:sldMkLst>
          <pc:docMk/>
          <pc:sldMk cId="3688754333" sldId="258"/>
        </pc:sldMkLst>
        <pc:spChg chg="mod">
          <ac:chgData name="Bolival, Aaron John" userId="ba3faea6-d79e-4f3e-9a88-a6ae8988faf6" providerId="ADAL" clId="{97008044-6B3D-49AD-ACDE-474472F89732}" dt="2022-10-11T07:50:16.830" v="8" actId="20577"/>
          <ac:spMkLst>
            <pc:docMk/>
            <pc:sldMk cId="3688754333" sldId="258"/>
            <ac:spMk id="2" creationId="{FD66079B-785C-4361-AAC1-FA14CBF5587C}"/>
          </ac:spMkLst>
        </pc:spChg>
        <pc:picChg chg="add mod">
          <ac:chgData name="Bolival, Aaron John" userId="ba3faea6-d79e-4f3e-9a88-a6ae8988faf6" providerId="ADAL" clId="{97008044-6B3D-49AD-ACDE-474472F89732}" dt="2022-10-11T07:50:24.039" v="13" actId="14100"/>
          <ac:picMkLst>
            <pc:docMk/>
            <pc:sldMk cId="3688754333" sldId="258"/>
            <ac:picMk id="5" creationId="{F37140ED-47D2-4EDB-875E-E3828D0FE0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F1F7-B95D-4CDD-B21C-3F96678F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38D53-DF4E-4C8F-A3E8-FB48247DF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538D-7EAA-488C-8202-AA3CA526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4416-C71E-40A6-984A-3061936C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7938-5956-49FD-9FD0-48F9A82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84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7E9-7774-4837-9ED6-3398A28E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3BAC8-31A0-4084-998B-39151C1F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F4BF-7DB2-498D-BF17-2EA46FA0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17E9-3994-44F9-9EE3-C2527642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024E-88D3-4F83-B1C3-AFF45860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87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7F338-3256-436A-B927-2E1346D4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988C-16D1-414F-AAE6-14055522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40D2-A7FE-46CC-B0B4-2F5F826A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5F19-361E-4F87-B737-D59A069E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329-BD31-481B-B9ED-7930A7F6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4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0F20-99B1-4BE3-A77E-98B6AAD8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05EF-B101-4A68-ABAC-D8643E4F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232F-7E08-4F69-A0FC-B19433EF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52DA-2DC9-46A6-A5A0-431F186C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1056-7367-41C9-943B-E4C2963B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33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399-A9D2-4585-A85D-A5C77CAB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FB39-F7DE-43D0-8586-8DA889A9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13B3-DD2C-43E9-AD7D-E682783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E02F-79C6-4AAE-B55C-A46813AC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AB46-C07A-4462-8063-89A3E2D8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2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9D9F-736B-4E04-BEBA-F2C8FA85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5A5D-ECBA-4B66-98A0-730F0F95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DF13A-162A-4A36-9ABC-FBF7E13C6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A03F-A9FC-4107-AB9A-6A99404C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5A2A-BDE7-40C7-8B80-DF4A7C8A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64B0-4ADA-453F-8459-69B5FF30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28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FF47-7B64-4675-B31F-FE5F1D09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D4DC-7DA1-4A9A-B464-C7236791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81FFF-5CD0-457B-B5BE-6904D70A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24AA-A1D6-46BE-B49E-DBF3973F1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5EDBD-5802-4EC9-BA03-150A72DE2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5768-3F01-483A-888C-2EFA8FFC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BA643-282D-43E7-A565-344FA728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A2C50-C4AF-461E-8729-B38BB3E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05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00A5-BD72-458B-BF23-57CC9114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5C47E-C575-4A44-B224-77133E73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9AFEF-449A-4194-BD0E-8EB25CFA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0241-7720-4A2E-9C75-EBC08B7B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83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1F841-E4AE-4B7F-A971-1CAF210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8580-1276-4206-B7F1-4D5B246A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0D3BF-CDFB-42BB-A507-235D4F7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15F-B890-475D-93E4-D2CD9C0A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3F80-9910-41AF-AA93-5BB218C7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C851-0F05-4CC6-AAA4-B737BB4D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E1D2-7AAC-48B8-819E-ADBCC245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560D-580E-460D-83E4-01112D2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2EA0-0E6F-4D1F-9BCA-F154D8BA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84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160F-27B5-42CD-BA75-ED8A8004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E1184-3CFE-4EC1-B1B9-500EF6C29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B807A-B73E-4DA5-81AE-68B09E8C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E5BF-19BF-4EB7-B740-7B2E8744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25D08-448A-4FCF-8FD0-CE52CB5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017C-E391-4F26-A006-548B711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4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A9808-01AA-4A18-8D56-A2569A60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17E3-C19C-45B5-8D4E-9A51FB96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5526-DDEF-429B-974B-91570E1A4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3FDC-D325-4031-8441-E85EEF23CC48}" type="datetimeFigureOut">
              <a:rPr lang="en-PH" smtClean="0"/>
              <a:t>11/10/2022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496F-4CCC-4BC4-9041-CB5D16A2C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8B1D-6170-45AF-B3EB-461B2DB5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CF87-A19C-4F16-AC30-987393570F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66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D8B-E1C7-4B52-8C40-F84EC6103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D9F96-0DA5-49E1-92A3-61F3A1BA8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AC2E0-14C9-47DA-BBC6-B67A6FA8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96A0-F8CA-45C7-86C5-26D4982F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/>
              <a:t>Can see the method name inside the class method.</a:t>
            </a:r>
            <a:br>
              <a:rPr lang="en-PH" sz="3200" dirty="0"/>
            </a:br>
            <a:r>
              <a:rPr lang="en-PH" sz="3200" dirty="0"/>
              <a:t>Note: </a:t>
            </a:r>
            <a:r>
              <a:rPr lang="en-PH" sz="3200" dirty="0">
                <a:solidFill>
                  <a:srgbClr val="FF0000"/>
                </a:solidFill>
              </a:rPr>
              <a:t>do not change the method name in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609-4006-4D7B-8A1C-E44F6A1F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069BA-9FCE-4E80-BEB1-8926CE40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12192000" cy="48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079B-785C-4361-AAC1-FA14CBF5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If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E0F7-FC2F-4A62-924E-CECBF0AD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140ED-47D2-4EDB-875E-E3828D0F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428625"/>
            <a:ext cx="7998479" cy="58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Can see the method name inside the class method. Note: do not change the method name in the program</vt:lpstr>
      <vt:lpstr>If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Bolival, Aaron John</dc:creator>
  <cp:lastModifiedBy>Bolival, Aaron John</cp:lastModifiedBy>
  <cp:revision>1</cp:revision>
  <dcterms:created xsi:type="dcterms:W3CDTF">2022-10-11T07:45:15Z</dcterms:created>
  <dcterms:modified xsi:type="dcterms:W3CDTF">2022-10-11T07:50:41Z</dcterms:modified>
</cp:coreProperties>
</file>