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60" r:id="rId5"/>
    <p:sldId id="258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3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embeddedFontLst>
    <p:embeddedFont>
      <p:font typeface="Play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C0BA955-2648-47D9-B7FF-F996716E89B8}">
          <p14:sldIdLst>
            <p14:sldId id="256"/>
            <p14:sldId id="257"/>
            <p14:sldId id="259"/>
            <p14:sldId id="260"/>
            <p14:sldId id="258"/>
            <p14:sldId id="262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83"/>
            <p14:sldId id="274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jV9tSv8kycOFru6UtLbBJGRLg3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6A89D3-927A-4796-8948-F57701E84A3C}" v="5" dt="2024-11-19T05:46:43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c87" userId="5b2c4967-80d6-4df8-adb1-1d306c3555b7" providerId="ADAL" clId="{7E6A89D3-927A-4796-8948-F57701E84A3C}"/>
    <pc:docChg chg="custSel addSld delSld modSld sldOrd addSection delSection modSection">
      <pc:chgData name="jamesc87" userId="5b2c4967-80d6-4df8-adb1-1d306c3555b7" providerId="ADAL" clId="{7E6A89D3-927A-4796-8948-F57701E84A3C}" dt="2024-11-19T18:38:56.424" v="256"/>
      <pc:docMkLst>
        <pc:docMk/>
      </pc:docMkLst>
      <pc:sldChg chg="modSp mod">
        <pc:chgData name="jamesc87" userId="5b2c4967-80d6-4df8-adb1-1d306c3555b7" providerId="ADAL" clId="{7E6A89D3-927A-4796-8948-F57701E84A3C}" dt="2024-11-19T05:41:31.453" v="50" actId="20577"/>
        <pc:sldMkLst>
          <pc:docMk/>
          <pc:sldMk cId="0" sldId="258"/>
        </pc:sldMkLst>
        <pc:spChg chg="mod">
          <ac:chgData name="jamesc87" userId="5b2c4967-80d6-4df8-adb1-1d306c3555b7" providerId="ADAL" clId="{7E6A89D3-927A-4796-8948-F57701E84A3C}" dt="2024-11-19T05:41:31.453" v="50" actId="20577"/>
          <ac:spMkLst>
            <pc:docMk/>
            <pc:sldMk cId="0" sldId="258"/>
            <ac:spMk id="96" creationId="{00000000-0000-0000-0000-000000000000}"/>
          </ac:spMkLst>
        </pc:spChg>
      </pc:sldChg>
      <pc:sldChg chg="addSp delSp modSp mod ord chgLayout">
        <pc:chgData name="jamesc87" userId="5b2c4967-80d6-4df8-adb1-1d306c3555b7" providerId="ADAL" clId="{7E6A89D3-927A-4796-8948-F57701E84A3C}" dt="2024-11-19T05:48:27.088" v="245"/>
        <pc:sldMkLst>
          <pc:docMk/>
          <pc:sldMk cId="0" sldId="259"/>
        </pc:sldMkLst>
        <pc:spChg chg="add mod ord">
          <ac:chgData name="jamesc87" userId="5b2c4967-80d6-4df8-adb1-1d306c3555b7" providerId="ADAL" clId="{7E6A89D3-927A-4796-8948-F57701E84A3C}" dt="2024-11-19T05:42:02.163" v="67" actId="20577"/>
          <ac:spMkLst>
            <pc:docMk/>
            <pc:sldMk cId="0" sldId="259"/>
            <ac:spMk id="2" creationId="{0CC13741-AF8D-0F80-A903-201A33D062A1}"/>
          </ac:spMkLst>
        </pc:spChg>
        <pc:spChg chg="add del mod ord">
          <ac:chgData name="jamesc87" userId="5b2c4967-80d6-4df8-adb1-1d306c3555b7" providerId="ADAL" clId="{7E6A89D3-927A-4796-8948-F57701E84A3C}" dt="2024-11-19T05:41:54.479" v="52" actId="478"/>
          <ac:spMkLst>
            <pc:docMk/>
            <pc:sldMk cId="0" sldId="259"/>
            <ac:spMk id="3" creationId="{125F7F8A-A0E0-BDF9-FE5B-C183F819B844}"/>
          </ac:spMkLst>
        </pc:spChg>
        <pc:picChg chg="mod">
          <ac:chgData name="jamesc87" userId="5b2c4967-80d6-4df8-adb1-1d306c3555b7" providerId="ADAL" clId="{7E6A89D3-927A-4796-8948-F57701E84A3C}" dt="2024-11-19T05:41:56.531" v="53" actId="1076"/>
          <ac:picMkLst>
            <pc:docMk/>
            <pc:sldMk cId="0" sldId="259"/>
            <ac:picMk id="103" creationId="{00000000-0000-0000-0000-000000000000}"/>
          </ac:picMkLst>
        </pc:picChg>
      </pc:sldChg>
      <pc:sldChg chg="modSp mod ord">
        <pc:chgData name="jamesc87" userId="5b2c4967-80d6-4df8-adb1-1d306c3555b7" providerId="ADAL" clId="{7E6A89D3-927A-4796-8948-F57701E84A3C}" dt="2024-11-19T18:38:52.902" v="254"/>
        <pc:sldMkLst>
          <pc:docMk/>
          <pc:sldMk cId="0" sldId="260"/>
        </pc:sldMkLst>
        <pc:spChg chg="mod">
          <ac:chgData name="jamesc87" userId="5b2c4967-80d6-4df8-adb1-1d306c3555b7" providerId="ADAL" clId="{7E6A89D3-927A-4796-8948-F57701E84A3C}" dt="2024-11-19T05:41:23.447" v="41" actId="20577"/>
          <ac:spMkLst>
            <pc:docMk/>
            <pc:sldMk cId="0" sldId="260"/>
            <ac:spMk id="108" creationId="{00000000-0000-0000-0000-000000000000}"/>
          </ac:spMkLst>
        </pc:spChg>
      </pc:sldChg>
      <pc:sldChg chg="modSp mod">
        <pc:chgData name="jamesc87" userId="5b2c4967-80d6-4df8-adb1-1d306c3555b7" providerId="ADAL" clId="{7E6A89D3-927A-4796-8948-F57701E84A3C}" dt="2024-11-19T05:42:28.903" v="96" actId="20577"/>
        <pc:sldMkLst>
          <pc:docMk/>
          <pc:sldMk cId="0" sldId="261"/>
        </pc:sldMkLst>
        <pc:spChg chg="mod">
          <ac:chgData name="jamesc87" userId="5b2c4967-80d6-4df8-adb1-1d306c3555b7" providerId="ADAL" clId="{7E6A89D3-927A-4796-8948-F57701E84A3C}" dt="2024-11-19T05:42:28.903" v="96" actId="20577"/>
          <ac:spMkLst>
            <pc:docMk/>
            <pc:sldMk cId="0" sldId="261"/>
            <ac:spMk id="114" creationId="{00000000-0000-0000-0000-000000000000}"/>
          </ac:spMkLst>
        </pc:spChg>
      </pc:sldChg>
      <pc:sldChg chg="modSp mod ord">
        <pc:chgData name="jamesc87" userId="5b2c4967-80d6-4df8-adb1-1d306c3555b7" providerId="ADAL" clId="{7E6A89D3-927A-4796-8948-F57701E84A3C}" dt="2024-11-19T18:38:56.424" v="256"/>
        <pc:sldMkLst>
          <pc:docMk/>
          <pc:sldMk cId="0" sldId="262"/>
        </pc:sldMkLst>
        <pc:spChg chg="mod">
          <ac:chgData name="jamesc87" userId="5b2c4967-80d6-4df8-adb1-1d306c3555b7" providerId="ADAL" clId="{7E6A89D3-927A-4796-8948-F57701E84A3C}" dt="2024-11-19T05:42:35.974" v="103" actId="20577"/>
          <ac:spMkLst>
            <pc:docMk/>
            <pc:sldMk cId="0" sldId="262"/>
            <ac:spMk id="120" creationId="{00000000-0000-0000-0000-000000000000}"/>
          </ac:spMkLst>
        </pc:spChg>
      </pc:sldChg>
      <pc:sldChg chg="modSp mod">
        <pc:chgData name="jamesc87" userId="5b2c4967-80d6-4df8-adb1-1d306c3555b7" providerId="ADAL" clId="{7E6A89D3-927A-4796-8948-F57701E84A3C}" dt="2024-11-19T05:42:42.919" v="111" actId="20577"/>
        <pc:sldMkLst>
          <pc:docMk/>
          <pc:sldMk cId="0" sldId="263"/>
        </pc:sldMkLst>
        <pc:spChg chg="mod">
          <ac:chgData name="jamesc87" userId="5b2c4967-80d6-4df8-adb1-1d306c3555b7" providerId="ADAL" clId="{7E6A89D3-927A-4796-8948-F57701E84A3C}" dt="2024-11-19T05:42:42.919" v="111" actId="20577"/>
          <ac:spMkLst>
            <pc:docMk/>
            <pc:sldMk cId="0" sldId="263"/>
            <ac:spMk id="126" creationId="{00000000-0000-0000-0000-000000000000}"/>
          </ac:spMkLst>
        </pc:spChg>
      </pc:sldChg>
      <pc:sldChg chg="modSp mod">
        <pc:chgData name="jamesc87" userId="5b2c4967-80d6-4df8-adb1-1d306c3555b7" providerId="ADAL" clId="{7E6A89D3-927A-4796-8948-F57701E84A3C}" dt="2024-11-19T05:42:50.222" v="115" actId="20577"/>
        <pc:sldMkLst>
          <pc:docMk/>
          <pc:sldMk cId="0" sldId="264"/>
        </pc:sldMkLst>
        <pc:spChg chg="mod">
          <ac:chgData name="jamesc87" userId="5b2c4967-80d6-4df8-adb1-1d306c3555b7" providerId="ADAL" clId="{7E6A89D3-927A-4796-8948-F57701E84A3C}" dt="2024-11-19T05:42:50.222" v="115" actId="20577"/>
          <ac:spMkLst>
            <pc:docMk/>
            <pc:sldMk cId="0" sldId="264"/>
            <ac:spMk id="132" creationId="{00000000-0000-0000-0000-000000000000}"/>
          </ac:spMkLst>
        </pc:spChg>
      </pc:sldChg>
      <pc:sldChg chg="modSp mod">
        <pc:chgData name="jamesc87" userId="5b2c4967-80d6-4df8-adb1-1d306c3555b7" providerId="ADAL" clId="{7E6A89D3-927A-4796-8948-F57701E84A3C}" dt="2024-11-19T05:50:42.048" v="246" actId="20577"/>
        <pc:sldMkLst>
          <pc:docMk/>
          <pc:sldMk cId="0" sldId="265"/>
        </pc:sldMkLst>
        <pc:spChg chg="mod">
          <ac:chgData name="jamesc87" userId="5b2c4967-80d6-4df8-adb1-1d306c3555b7" providerId="ADAL" clId="{7E6A89D3-927A-4796-8948-F57701E84A3C}" dt="2024-11-19T05:50:42.048" v="246" actId="20577"/>
          <ac:spMkLst>
            <pc:docMk/>
            <pc:sldMk cId="0" sldId="265"/>
            <ac:spMk id="138" creationId="{00000000-0000-0000-0000-000000000000}"/>
          </ac:spMkLst>
        </pc:spChg>
      </pc:sldChg>
      <pc:sldChg chg="modSp mod">
        <pc:chgData name="jamesc87" userId="5b2c4967-80d6-4df8-adb1-1d306c3555b7" providerId="ADAL" clId="{7E6A89D3-927A-4796-8948-F57701E84A3C}" dt="2024-11-19T05:43:14.955" v="148" actId="20577"/>
        <pc:sldMkLst>
          <pc:docMk/>
          <pc:sldMk cId="0" sldId="266"/>
        </pc:sldMkLst>
        <pc:spChg chg="mod">
          <ac:chgData name="jamesc87" userId="5b2c4967-80d6-4df8-adb1-1d306c3555b7" providerId="ADAL" clId="{7E6A89D3-927A-4796-8948-F57701E84A3C}" dt="2024-11-19T05:43:14.955" v="148" actId="20577"/>
          <ac:spMkLst>
            <pc:docMk/>
            <pc:sldMk cId="0" sldId="266"/>
            <ac:spMk id="144" creationId="{00000000-0000-0000-0000-000000000000}"/>
          </ac:spMkLst>
        </pc:spChg>
      </pc:sldChg>
      <pc:sldChg chg="modSp mod">
        <pc:chgData name="jamesc87" userId="5b2c4967-80d6-4df8-adb1-1d306c3555b7" providerId="ADAL" clId="{7E6A89D3-927A-4796-8948-F57701E84A3C}" dt="2024-11-19T05:43:20.772" v="157" actId="20577"/>
        <pc:sldMkLst>
          <pc:docMk/>
          <pc:sldMk cId="0" sldId="267"/>
        </pc:sldMkLst>
        <pc:spChg chg="mod">
          <ac:chgData name="jamesc87" userId="5b2c4967-80d6-4df8-adb1-1d306c3555b7" providerId="ADAL" clId="{7E6A89D3-927A-4796-8948-F57701E84A3C}" dt="2024-11-19T05:43:20.772" v="157" actId="20577"/>
          <ac:spMkLst>
            <pc:docMk/>
            <pc:sldMk cId="0" sldId="267"/>
            <ac:spMk id="150" creationId="{00000000-0000-0000-0000-000000000000}"/>
          </ac:spMkLst>
        </pc:spChg>
      </pc:sldChg>
      <pc:sldChg chg="modSp mod">
        <pc:chgData name="jamesc87" userId="5b2c4967-80d6-4df8-adb1-1d306c3555b7" providerId="ADAL" clId="{7E6A89D3-927A-4796-8948-F57701E84A3C}" dt="2024-11-19T05:43:27.440" v="163" actId="20577"/>
        <pc:sldMkLst>
          <pc:docMk/>
          <pc:sldMk cId="0" sldId="268"/>
        </pc:sldMkLst>
        <pc:spChg chg="mod">
          <ac:chgData name="jamesc87" userId="5b2c4967-80d6-4df8-adb1-1d306c3555b7" providerId="ADAL" clId="{7E6A89D3-927A-4796-8948-F57701E84A3C}" dt="2024-11-19T05:43:27.440" v="163" actId="20577"/>
          <ac:spMkLst>
            <pc:docMk/>
            <pc:sldMk cId="0" sldId="268"/>
            <ac:spMk id="157" creationId="{00000000-0000-0000-0000-000000000000}"/>
          </ac:spMkLst>
        </pc:spChg>
      </pc:sldChg>
      <pc:sldChg chg="modSp mod">
        <pc:chgData name="jamesc87" userId="5b2c4967-80d6-4df8-adb1-1d306c3555b7" providerId="ADAL" clId="{7E6A89D3-927A-4796-8948-F57701E84A3C}" dt="2024-11-19T05:43:33.163" v="170" actId="20577"/>
        <pc:sldMkLst>
          <pc:docMk/>
          <pc:sldMk cId="0" sldId="269"/>
        </pc:sldMkLst>
        <pc:spChg chg="mod">
          <ac:chgData name="jamesc87" userId="5b2c4967-80d6-4df8-adb1-1d306c3555b7" providerId="ADAL" clId="{7E6A89D3-927A-4796-8948-F57701E84A3C}" dt="2024-11-19T05:43:33.163" v="170" actId="20577"/>
          <ac:spMkLst>
            <pc:docMk/>
            <pc:sldMk cId="0" sldId="269"/>
            <ac:spMk id="163" creationId="{00000000-0000-0000-0000-000000000000}"/>
          </ac:spMkLst>
        </pc:spChg>
      </pc:sldChg>
      <pc:sldChg chg="modSp mod">
        <pc:chgData name="jamesc87" userId="5b2c4967-80d6-4df8-adb1-1d306c3555b7" providerId="ADAL" clId="{7E6A89D3-927A-4796-8948-F57701E84A3C}" dt="2024-11-19T05:43:37.545" v="174" actId="20577"/>
        <pc:sldMkLst>
          <pc:docMk/>
          <pc:sldMk cId="0" sldId="270"/>
        </pc:sldMkLst>
        <pc:spChg chg="mod">
          <ac:chgData name="jamesc87" userId="5b2c4967-80d6-4df8-adb1-1d306c3555b7" providerId="ADAL" clId="{7E6A89D3-927A-4796-8948-F57701E84A3C}" dt="2024-11-19T05:43:37.545" v="174" actId="20577"/>
          <ac:spMkLst>
            <pc:docMk/>
            <pc:sldMk cId="0" sldId="270"/>
            <ac:spMk id="170" creationId="{00000000-0000-0000-0000-000000000000}"/>
          </ac:spMkLst>
        </pc:spChg>
      </pc:sldChg>
      <pc:sldChg chg="addSp delSp modSp mod chgLayout">
        <pc:chgData name="jamesc87" userId="5b2c4967-80d6-4df8-adb1-1d306c3555b7" providerId="ADAL" clId="{7E6A89D3-927A-4796-8948-F57701E84A3C}" dt="2024-11-19T05:52:30.537" v="248" actId="478"/>
        <pc:sldMkLst>
          <pc:docMk/>
          <pc:sldMk cId="0" sldId="271"/>
        </pc:sldMkLst>
        <pc:spChg chg="add del mod">
          <ac:chgData name="jamesc87" userId="5b2c4967-80d6-4df8-adb1-1d306c3555b7" providerId="ADAL" clId="{7E6A89D3-927A-4796-8948-F57701E84A3C}" dt="2024-11-19T05:45:27.105" v="200"/>
          <ac:spMkLst>
            <pc:docMk/>
            <pc:sldMk cId="0" sldId="271"/>
            <ac:spMk id="2" creationId="{F616D2D0-B23D-EF26-79C1-FBA17DCB34B8}"/>
          </ac:spMkLst>
        </pc:spChg>
        <pc:spChg chg="add del mod">
          <ac:chgData name="jamesc87" userId="5b2c4967-80d6-4df8-adb1-1d306c3555b7" providerId="ADAL" clId="{7E6A89D3-927A-4796-8948-F57701E84A3C}" dt="2024-11-19T05:45:46.234" v="202" actId="700"/>
          <ac:spMkLst>
            <pc:docMk/>
            <pc:sldMk cId="0" sldId="271"/>
            <ac:spMk id="4" creationId="{28E1F66B-C3F5-79B3-99C4-60D441A1EBC1}"/>
          </ac:spMkLst>
        </pc:spChg>
        <pc:spChg chg="add mod ord">
          <ac:chgData name="jamesc87" userId="5b2c4967-80d6-4df8-adb1-1d306c3555b7" providerId="ADAL" clId="{7E6A89D3-927A-4796-8948-F57701E84A3C}" dt="2024-11-19T05:45:56.150" v="212" actId="20577"/>
          <ac:spMkLst>
            <pc:docMk/>
            <pc:sldMk cId="0" sldId="271"/>
            <ac:spMk id="5" creationId="{5A0F16EA-1EF9-8B44-876E-1EDD07D7A119}"/>
          </ac:spMkLst>
        </pc:spChg>
        <pc:spChg chg="add del mod ord">
          <ac:chgData name="jamesc87" userId="5b2c4967-80d6-4df8-adb1-1d306c3555b7" providerId="ADAL" clId="{7E6A89D3-927A-4796-8948-F57701E84A3C}" dt="2024-11-19T05:52:30.537" v="248" actId="478"/>
          <ac:spMkLst>
            <pc:docMk/>
            <pc:sldMk cId="0" sldId="271"/>
            <ac:spMk id="6" creationId="{0BA4C692-6C14-4B13-959B-B82FE106ACFF}"/>
          </ac:spMkLst>
        </pc:spChg>
        <pc:picChg chg="add mod">
          <ac:chgData name="jamesc87" userId="5b2c4967-80d6-4df8-adb1-1d306c3555b7" providerId="ADAL" clId="{7E6A89D3-927A-4796-8948-F57701E84A3C}" dt="2024-11-19T05:52:27.171" v="247" actId="1076"/>
          <ac:picMkLst>
            <pc:docMk/>
            <pc:sldMk cId="0" sldId="271"/>
            <ac:picMk id="7" creationId="{00000000-0000-0000-0000-000000000000}"/>
          </ac:picMkLst>
        </pc:picChg>
        <pc:picChg chg="del mod">
          <ac:chgData name="jamesc87" userId="5b2c4967-80d6-4df8-adb1-1d306c3555b7" providerId="ADAL" clId="{7E6A89D3-927A-4796-8948-F57701E84A3C}" dt="2024-11-19T05:45:42.582" v="201" actId="21"/>
          <ac:picMkLst>
            <pc:docMk/>
            <pc:sldMk cId="0" sldId="271"/>
            <ac:picMk id="176" creationId="{00000000-0000-0000-0000-000000000000}"/>
          </ac:picMkLst>
        </pc:picChg>
      </pc:sldChg>
      <pc:sldChg chg="addSp delSp modSp del mod">
        <pc:chgData name="jamesc87" userId="5b2c4967-80d6-4df8-adb1-1d306c3555b7" providerId="ADAL" clId="{7E6A89D3-927A-4796-8948-F57701E84A3C}" dt="2024-11-19T05:46:03.838" v="213" actId="2696"/>
        <pc:sldMkLst>
          <pc:docMk/>
          <pc:sldMk cId="0" sldId="272"/>
        </pc:sldMkLst>
        <pc:spChg chg="add mod">
          <ac:chgData name="jamesc87" userId="5b2c4967-80d6-4df8-adb1-1d306c3555b7" providerId="ADAL" clId="{7E6A89D3-927A-4796-8948-F57701E84A3C}" dt="2024-11-19T05:44:53.709" v="182" actId="21"/>
          <ac:spMkLst>
            <pc:docMk/>
            <pc:sldMk cId="0" sldId="272"/>
            <ac:spMk id="3" creationId="{D8EDD870-EDCE-782A-97EA-691A0792B89D}"/>
          </ac:spMkLst>
        </pc:spChg>
        <pc:picChg chg="del mod">
          <ac:chgData name="jamesc87" userId="5b2c4967-80d6-4df8-adb1-1d306c3555b7" providerId="ADAL" clId="{7E6A89D3-927A-4796-8948-F57701E84A3C}" dt="2024-11-19T05:44:53.709" v="182" actId="21"/>
          <ac:picMkLst>
            <pc:docMk/>
            <pc:sldMk cId="0" sldId="272"/>
            <ac:picMk id="181" creationId="{00000000-0000-0000-0000-000000000000}"/>
          </ac:picMkLst>
        </pc:picChg>
      </pc:sldChg>
      <pc:sldChg chg="addSp delSp modSp mod chgLayout">
        <pc:chgData name="jamesc87" userId="5b2c4967-80d6-4df8-adb1-1d306c3555b7" providerId="ADAL" clId="{7E6A89D3-927A-4796-8948-F57701E84A3C}" dt="2024-11-19T05:46:23.291" v="229" actId="20577"/>
        <pc:sldMkLst>
          <pc:docMk/>
          <pc:sldMk cId="0" sldId="273"/>
        </pc:sldMkLst>
        <pc:spChg chg="add del mod">
          <ac:chgData name="jamesc87" userId="5b2c4967-80d6-4df8-adb1-1d306c3555b7" providerId="ADAL" clId="{7E6A89D3-927A-4796-8948-F57701E84A3C}" dt="2024-11-19T05:46:16.250" v="215" actId="700"/>
          <ac:spMkLst>
            <pc:docMk/>
            <pc:sldMk cId="0" sldId="273"/>
            <ac:spMk id="3" creationId="{9CD3AD95-EC36-8B2A-9F7B-DB8521A3C070}"/>
          </ac:spMkLst>
        </pc:spChg>
        <pc:spChg chg="add mod ord">
          <ac:chgData name="jamesc87" userId="5b2c4967-80d6-4df8-adb1-1d306c3555b7" providerId="ADAL" clId="{7E6A89D3-927A-4796-8948-F57701E84A3C}" dt="2024-11-19T05:46:23.291" v="229" actId="20577"/>
          <ac:spMkLst>
            <pc:docMk/>
            <pc:sldMk cId="0" sldId="273"/>
            <ac:spMk id="4" creationId="{AC5AD1E9-83BD-576B-A28A-9716E538E85C}"/>
          </ac:spMkLst>
        </pc:spChg>
        <pc:spChg chg="add mod ord">
          <ac:chgData name="jamesc87" userId="5b2c4967-80d6-4df8-adb1-1d306c3555b7" providerId="ADAL" clId="{7E6A89D3-927A-4796-8948-F57701E84A3C}" dt="2024-11-19T05:46:16.250" v="215" actId="700"/>
          <ac:spMkLst>
            <pc:docMk/>
            <pc:sldMk cId="0" sldId="273"/>
            <ac:spMk id="5" creationId="{0AFC4F74-CC85-DFDA-E454-2D332C39A1C5}"/>
          </ac:spMkLst>
        </pc:spChg>
        <pc:picChg chg="add mod">
          <ac:chgData name="jamesc87" userId="5b2c4967-80d6-4df8-adb1-1d306c3555b7" providerId="ADAL" clId="{7E6A89D3-927A-4796-8948-F57701E84A3C}" dt="2024-11-19T05:46:19.317" v="217" actId="1076"/>
          <ac:picMkLst>
            <pc:docMk/>
            <pc:sldMk cId="0" sldId="273"/>
            <ac:picMk id="6" creationId="{00000000-0000-0000-0000-000000000000}"/>
          </ac:picMkLst>
        </pc:picChg>
        <pc:picChg chg="del">
          <ac:chgData name="jamesc87" userId="5b2c4967-80d6-4df8-adb1-1d306c3555b7" providerId="ADAL" clId="{7E6A89D3-927A-4796-8948-F57701E84A3C}" dt="2024-11-19T05:46:13.169" v="214" actId="21"/>
          <ac:picMkLst>
            <pc:docMk/>
            <pc:sldMk cId="0" sldId="273"/>
            <ac:picMk id="186" creationId="{00000000-0000-0000-0000-000000000000}"/>
          </ac:picMkLst>
        </pc:picChg>
      </pc:sldChg>
      <pc:sldChg chg="addSp delSp modSp mod ord chgLayout">
        <pc:chgData name="jamesc87" userId="5b2c4967-80d6-4df8-adb1-1d306c3555b7" providerId="ADAL" clId="{7E6A89D3-927A-4796-8948-F57701E84A3C}" dt="2024-11-19T18:38:38.812" v="252"/>
        <pc:sldMkLst>
          <pc:docMk/>
          <pc:sldMk cId="0" sldId="274"/>
        </pc:sldMkLst>
        <pc:spChg chg="add del mod">
          <ac:chgData name="jamesc87" userId="5b2c4967-80d6-4df8-adb1-1d306c3555b7" providerId="ADAL" clId="{7E6A89D3-927A-4796-8948-F57701E84A3C}" dt="2024-11-19T05:46:42.232" v="234" actId="700"/>
          <ac:spMkLst>
            <pc:docMk/>
            <pc:sldMk cId="0" sldId="274"/>
            <ac:spMk id="3" creationId="{23D3143E-684A-6DF6-3A7C-0B82554FF53C}"/>
          </ac:spMkLst>
        </pc:spChg>
        <pc:spChg chg="add mod ord">
          <ac:chgData name="jamesc87" userId="5b2c4967-80d6-4df8-adb1-1d306c3555b7" providerId="ADAL" clId="{7E6A89D3-927A-4796-8948-F57701E84A3C}" dt="2024-11-19T05:46:48.572" v="243" actId="20577"/>
          <ac:spMkLst>
            <pc:docMk/>
            <pc:sldMk cId="0" sldId="274"/>
            <ac:spMk id="4" creationId="{14E0E04B-737F-C3F7-D604-14EC6A9A7F87}"/>
          </ac:spMkLst>
        </pc:spChg>
        <pc:spChg chg="add del mod ord">
          <ac:chgData name="jamesc87" userId="5b2c4967-80d6-4df8-adb1-1d306c3555b7" providerId="ADAL" clId="{7E6A89D3-927A-4796-8948-F57701E84A3C}" dt="2024-11-19T05:52:48.910" v="249" actId="478"/>
          <ac:spMkLst>
            <pc:docMk/>
            <pc:sldMk cId="0" sldId="274"/>
            <ac:spMk id="5" creationId="{61150B89-E780-3AB2-16CA-09F946B1ED27}"/>
          </ac:spMkLst>
        </pc:spChg>
        <pc:picChg chg="add mod">
          <ac:chgData name="jamesc87" userId="5b2c4967-80d6-4df8-adb1-1d306c3555b7" providerId="ADAL" clId="{7E6A89D3-927A-4796-8948-F57701E84A3C}" dt="2024-11-19T05:52:51.740" v="250" actId="1076"/>
          <ac:picMkLst>
            <pc:docMk/>
            <pc:sldMk cId="0" sldId="274"/>
            <ac:picMk id="6" creationId="{00000000-0000-0000-0000-000000000000}"/>
          </ac:picMkLst>
        </pc:picChg>
        <pc:picChg chg="del mod">
          <ac:chgData name="jamesc87" userId="5b2c4967-80d6-4df8-adb1-1d306c3555b7" providerId="ADAL" clId="{7E6A89D3-927A-4796-8948-F57701E84A3C}" dt="2024-11-19T05:46:39.840" v="233" actId="21"/>
          <ac:picMkLst>
            <pc:docMk/>
            <pc:sldMk cId="0" sldId="274"/>
            <ac:picMk id="191" creationId="{00000000-0000-0000-0000-000000000000}"/>
          </ac:picMkLst>
        </pc:picChg>
      </pc:sldChg>
      <pc:sldChg chg="modSp mod">
        <pc:chgData name="jamesc87" userId="5b2c4967-80d6-4df8-adb1-1d306c3555b7" providerId="ADAL" clId="{7E6A89D3-927A-4796-8948-F57701E84A3C}" dt="2024-11-19T05:44:56.688" v="184" actId="27636"/>
        <pc:sldMkLst>
          <pc:docMk/>
          <pc:sldMk cId="0" sldId="281"/>
        </pc:sldMkLst>
        <pc:spChg chg="mod">
          <ac:chgData name="jamesc87" userId="5b2c4967-80d6-4df8-adb1-1d306c3555b7" providerId="ADAL" clId="{7E6A89D3-927A-4796-8948-F57701E84A3C}" dt="2024-11-19T05:44:56.688" v="184" actId="27636"/>
          <ac:spMkLst>
            <pc:docMk/>
            <pc:sldMk cId="0" sldId="281"/>
            <ac:spMk id="233" creationId="{00000000-0000-0000-0000-000000000000}"/>
          </ac:spMkLst>
        </pc:spChg>
      </pc:sldChg>
      <pc:sldChg chg="addSp delSp modSp new mod">
        <pc:chgData name="jamesc87" userId="5b2c4967-80d6-4df8-adb1-1d306c3555b7" providerId="ADAL" clId="{7E6A89D3-927A-4796-8948-F57701E84A3C}" dt="2024-11-19T05:45:09.163" v="197" actId="20577"/>
        <pc:sldMkLst>
          <pc:docMk/>
          <pc:sldMk cId="3391386442" sldId="283"/>
        </pc:sldMkLst>
        <pc:spChg chg="mod">
          <ac:chgData name="jamesc87" userId="5b2c4967-80d6-4df8-adb1-1d306c3555b7" providerId="ADAL" clId="{7E6A89D3-927A-4796-8948-F57701E84A3C}" dt="2024-11-19T05:45:09.163" v="197" actId="20577"/>
          <ac:spMkLst>
            <pc:docMk/>
            <pc:sldMk cId="3391386442" sldId="283"/>
            <ac:spMk id="2" creationId="{B8699A40-2E76-8858-5FD4-007DF8097AA0}"/>
          </ac:spMkLst>
        </pc:spChg>
        <pc:spChg chg="del">
          <ac:chgData name="jamesc87" userId="5b2c4967-80d6-4df8-adb1-1d306c3555b7" providerId="ADAL" clId="{7E6A89D3-927A-4796-8948-F57701E84A3C}" dt="2024-11-19T05:45:01.120" v="185" actId="478"/>
          <ac:spMkLst>
            <pc:docMk/>
            <pc:sldMk cId="3391386442" sldId="283"/>
            <ac:spMk id="3" creationId="{39F4FB12-B799-5D36-0C33-2C1E221AE066}"/>
          </ac:spMkLst>
        </pc:spChg>
        <pc:picChg chg="add mod">
          <ac:chgData name="jamesc87" userId="5b2c4967-80d6-4df8-adb1-1d306c3555b7" providerId="ADAL" clId="{7E6A89D3-927A-4796-8948-F57701E84A3C}" dt="2024-11-19T05:44:56.591" v="183"/>
          <ac:picMkLst>
            <pc:docMk/>
            <pc:sldMk cId="3391386442" sldId="283"/>
            <ac:picMk id="181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vajol/python-data-engineering-resources/blob/main/resources/orms-for-python.md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 dirty="0"/>
              <a:t>Caledonia Tech University Database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3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Group Members: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Justin Williams 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Aaron Brown 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Hope Bounds 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Courtnae James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dirty="0"/>
              <a:t>Maintenance Employee</a:t>
            </a:r>
            <a:endParaRPr dirty="0"/>
          </a:p>
        </p:txBody>
      </p:sp>
      <p:pic>
        <p:nvPicPr>
          <p:cNvPr id="139" name="Google Shape;139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991692" y="1825625"/>
            <a:ext cx="6208616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dirty="0"/>
              <a:t>Department</a:t>
            </a:r>
            <a:endParaRPr dirty="0"/>
          </a:p>
        </p:txBody>
      </p:sp>
      <p:pic>
        <p:nvPicPr>
          <p:cNvPr id="145" name="Google Shape;145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471496" y="2743818"/>
            <a:ext cx="5249008" cy="251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dirty="0"/>
              <a:t>Professor</a:t>
            </a:r>
            <a:endParaRPr dirty="0"/>
          </a:p>
        </p:txBody>
      </p:sp>
      <p:pic>
        <p:nvPicPr>
          <p:cNvPr id="151" name="Google Shape;151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4521" y="1995488"/>
            <a:ext cx="6192520" cy="3624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87187" y="2414125"/>
            <a:ext cx="5382893" cy="3381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dirty="0"/>
              <a:t>Course</a:t>
            </a:r>
            <a:endParaRPr dirty="0"/>
          </a:p>
        </p:txBody>
      </p:sp>
      <p:pic>
        <p:nvPicPr>
          <p:cNvPr id="158" name="Google Shape;158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161890" y="2705713"/>
            <a:ext cx="5868219" cy="2591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dirty="0"/>
              <a:t>Session</a:t>
            </a:r>
            <a:endParaRPr dirty="0"/>
          </a:p>
        </p:txBody>
      </p:sp>
      <p:pic>
        <p:nvPicPr>
          <p:cNvPr id="164" name="Google Shape;164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69501" y="1815962"/>
            <a:ext cx="6077798" cy="42487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47299" y="2699186"/>
            <a:ext cx="4606501" cy="3217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dirty="0"/>
              <a:t>Term</a:t>
            </a:r>
            <a:endParaRPr dirty="0"/>
          </a:p>
        </p:txBody>
      </p:sp>
      <p:pic>
        <p:nvPicPr>
          <p:cNvPr id="171" name="Google Shape;171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180193" y="2243773"/>
            <a:ext cx="8237069" cy="328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0F16EA-1EF9-8B44-876E-1EDD07D7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pic>
        <p:nvPicPr>
          <p:cNvPr id="7" name="Google Shape;176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23308" y="1564746"/>
            <a:ext cx="5051213" cy="4873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9A40-2E76-8858-5FD4-007DF809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</a:t>
            </a:r>
          </a:p>
        </p:txBody>
      </p:sp>
      <p:pic>
        <p:nvPicPr>
          <p:cNvPr id="181" name="Google Shape;181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2413000" y="2082800"/>
            <a:ext cx="6851227" cy="43090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1386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E0E04B-737F-C3F7-D604-14EC6A9A7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pic>
        <p:nvPicPr>
          <p:cNvPr id="6" name="Google Shape;191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69870" y="1303826"/>
            <a:ext cx="6652260" cy="5020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5AD1E9-83BD-576B-A28A-9716E538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Type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FC4F74-CC85-DFDA-E454-2D332C39A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Google Shape;186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08426" y="1825625"/>
            <a:ext cx="8383414" cy="3817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143933" y="297392"/>
            <a:ext cx="119109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 dirty="0"/>
              <a:t>EER Diagram </a:t>
            </a:r>
            <a:endParaRPr dirty="0"/>
          </a:p>
        </p:txBody>
      </p:sp>
      <p:pic>
        <p:nvPicPr>
          <p:cNvPr id="91" name="Google Shape;91;p2" descr="A computer screen shot of a computer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35028" y="139928"/>
            <a:ext cx="10176251" cy="6756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PROCEDURES</a:t>
            </a:r>
            <a:endParaRPr/>
          </a:p>
        </p:txBody>
      </p:sp>
      <p:pic>
        <p:nvPicPr>
          <p:cNvPr id="197" name="Google Shape;197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33243" y="1815631"/>
            <a:ext cx="7459397" cy="4677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/>
          </a:p>
        </p:txBody>
      </p:sp>
      <p:pic>
        <p:nvPicPr>
          <p:cNvPr id="203" name="Google Shape;203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64847" y="2063426"/>
            <a:ext cx="9951913" cy="3859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/>
          </a:p>
        </p:txBody>
      </p:sp>
      <p:pic>
        <p:nvPicPr>
          <p:cNvPr id="209" name="Google Shape;209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56810" y="3191556"/>
            <a:ext cx="9081990" cy="1776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/>
          </a:p>
        </p:txBody>
      </p:sp>
      <p:pic>
        <p:nvPicPr>
          <p:cNvPr id="215" name="Google Shape;215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37757" y="2862897"/>
            <a:ext cx="9768478" cy="2674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/>
          </a:p>
        </p:txBody>
      </p:sp>
      <p:pic>
        <p:nvPicPr>
          <p:cNvPr id="221" name="Google Shape;221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75895" y="2395393"/>
            <a:ext cx="6722724" cy="2989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ORM Language We Chose: Python</a:t>
            </a:r>
            <a:endParaRPr/>
          </a:p>
        </p:txBody>
      </p:sp>
      <p:sp>
        <p:nvSpPr>
          <p:cNvPr id="227" name="Google Shape;227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7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50"/>
              <a:t>Python is widely regarded as the best language for data science due to its simplicity, libraries, and community support.</a:t>
            </a:r>
            <a:endParaRPr sz="235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50"/>
              <a:t>Additionally, the software development team is comfortable and experienced with Python.</a:t>
            </a:r>
            <a:endParaRPr sz="2350"/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350" b="1"/>
              <a:t>ORM Options Considered:</a:t>
            </a:r>
            <a:endParaRPr sz="2350" b="1"/>
          </a:p>
          <a:p>
            <a:pPr marL="457200" lvl="0" indent="-37782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350"/>
              <a:buChar char="●"/>
            </a:pPr>
            <a:r>
              <a:rPr lang="en-US" sz="2350" b="1"/>
              <a:t>SQLAlchemy</a:t>
            </a:r>
            <a:r>
              <a:rPr lang="en-US" sz="2350"/>
              <a:t>: Powerful, flexible ORM for both small and large apps.</a:t>
            </a:r>
            <a:endParaRPr sz="2350"/>
          </a:p>
          <a:p>
            <a:pPr marL="457200" lvl="0" indent="-3778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50"/>
              <a:buChar char="●"/>
            </a:pPr>
            <a:r>
              <a:rPr lang="en-US" sz="2350" b="1"/>
              <a:t>Django ORM</a:t>
            </a:r>
            <a:r>
              <a:rPr lang="en-US" sz="2350"/>
              <a:t>: Ideal for Django web projects.</a:t>
            </a:r>
            <a:endParaRPr sz="2350"/>
          </a:p>
          <a:p>
            <a:pPr marL="457200" lvl="0" indent="-3778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50"/>
              <a:buChar char="●"/>
            </a:pPr>
            <a:r>
              <a:rPr lang="en-US" sz="2350" b="1"/>
              <a:t>PeeWee</a:t>
            </a:r>
            <a:r>
              <a:rPr lang="en-US" sz="2350"/>
              <a:t>: Lightweight ORM for small apps.</a:t>
            </a:r>
            <a:endParaRPr sz="2350"/>
          </a:p>
          <a:p>
            <a:pPr marL="457200" lvl="0" indent="-3778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50"/>
              <a:buChar char="●"/>
            </a:pPr>
            <a:r>
              <a:rPr lang="en-US" sz="2350" b="1"/>
              <a:t>Pony ORM</a:t>
            </a:r>
            <a:r>
              <a:rPr lang="en-US" sz="2350"/>
              <a:t>: ORM with Python generators for easy queries.</a:t>
            </a:r>
            <a:endParaRPr sz="2350"/>
          </a:p>
          <a:p>
            <a:pPr marL="457200" lvl="0" indent="-3778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50"/>
              <a:buChar char="●"/>
            </a:pPr>
            <a:r>
              <a:rPr lang="en-US" sz="2350" b="1"/>
              <a:t>SQLObject</a:t>
            </a:r>
            <a:r>
              <a:rPr lang="en-US" sz="2350"/>
              <a:t>: Simple ORM for small applications.</a:t>
            </a:r>
            <a:endParaRPr sz="2350"/>
          </a:p>
          <a:p>
            <a:pPr marL="457200" lvl="0" indent="-3778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50"/>
              <a:buChar char="●"/>
            </a:pPr>
            <a:r>
              <a:rPr lang="en-US" sz="2350" b="1"/>
              <a:t>Gino</a:t>
            </a:r>
            <a:r>
              <a:rPr lang="en-US" sz="2350"/>
              <a:t>: Async ORM built on SQLAlchemy.</a:t>
            </a:r>
            <a:endParaRPr sz="235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Why We Chose SQLAlchemy</a:t>
            </a:r>
            <a:endParaRPr/>
          </a:p>
        </p:txBody>
      </p:sp>
      <p:sp>
        <p:nvSpPr>
          <p:cNvPr id="233" name="Google Shape;233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We selected SQLAlchemy as our ORM framework due to the following reasons:</a:t>
            </a:r>
            <a:endParaRPr/>
          </a:p>
          <a:p>
            <a:pPr marL="228600" lvl="0" indent="-265430" algn="l" rtl="0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b="1"/>
              <a:t>Team Experience:</a:t>
            </a:r>
            <a:r>
              <a:rPr lang="en-US"/>
              <a:t> </a:t>
            </a:r>
            <a:endParaRPr/>
          </a:p>
          <a:p>
            <a:pPr marL="685800" lvl="1" indent="-265430" algn="l" rtl="0">
              <a:spcBef>
                <a:spcPts val="500"/>
              </a:spcBef>
              <a:spcAft>
                <a:spcPts val="0"/>
              </a:spcAft>
              <a:buSzPct val="116666"/>
              <a:buChar char="•"/>
            </a:pPr>
            <a:r>
              <a:rPr lang="en-US"/>
              <a:t>Our development team has prior experience with SQLAlchemy.</a:t>
            </a:r>
            <a:endParaRPr/>
          </a:p>
          <a:p>
            <a:pPr marL="228600" lvl="0" indent="-265430" algn="l" rtl="0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b="1"/>
              <a:t>Flexibility:</a:t>
            </a:r>
            <a:r>
              <a:rPr lang="en-US"/>
              <a:t> </a:t>
            </a:r>
            <a:endParaRPr/>
          </a:p>
          <a:p>
            <a:pPr marL="685800" lvl="1" indent="-265430" algn="l" rtl="0">
              <a:spcBef>
                <a:spcPts val="500"/>
              </a:spcBef>
              <a:spcAft>
                <a:spcPts val="0"/>
              </a:spcAft>
              <a:buSzPct val="116666"/>
              <a:buChar char="•"/>
            </a:pPr>
            <a:r>
              <a:rPr lang="en-US"/>
              <a:t>Well-suited for both small-scale and enterprise-level applications.</a:t>
            </a:r>
            <a:endParaRPr/>
          </a:p>
          <a:p>
            <a:pPr marL="228600" lvl="0" indent="-21526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b="1"/>
              <a:t>Community Support:</a:t>
            </a:r>
            <a:r>
              <a:rPr lang="en-US"/>
              <a:t> </a:t>
            </a:r>
            <a:endParaRPr/>
          </a:p>
          <a:p>
            <a:pPr marL="685800" lvl="1" indent="-26543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-US"/>
              <a:t>The most popular Python ORM, with a large community and extensive documentation.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Source: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github.com/vajol/python-data-engineering-resources/blob/main/resources/orms-for-python.md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>
            <a:spLocks noGrp="1"/>
          </p:cNvSpPr>
          <p:nvPr>
            <p:ph type="title"/>
          </p:nvPr>
        </p:nvSpPr>
        <p:spPr>
          <a:xfrm>
            <a:off x="0" y="-2873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ORM code</a:t>
            </a:r>
            <a:endParaRPr/>
          </a:p>
        </p:txBody>
      </p:sp>
      <p:pic>
        <p:nvPicPr>
          <p:cNvPr id="239" name="Google Shape;2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00" y="639900"/>
            <a:ext cx="5252474" cy="620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2175" y="639900"/>
            <a:ext cx="5252476" cy="30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2175" y="3801000"/>
            <a:ext cx="5252476" cy="2974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2312" y="2134930"/>
            <a:ext cx="8355907" cy="36549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C13741-AF8D-0F80-A903-201A33D0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 Table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dirty="0"/>
              <a:t>Student </a:t>
            </a:r>
            <a:endParaRPr dirty="0"/>
          </a:p>
        </p:txBody>
      </p:sp>
      <p:pic>
        <p:nvPicPr>
          <p:cNvPr id="109" name="Google Shape;109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735772" y="1825625"/>
            <a:ext cx="4720456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dirty="0"/>
              <a:t>DDL- Student Type Table</a:t>
            </a:r>
            <a:endParaRPr dirty="0"/>
          </a:p>
        </p:txBody>
      </p:sp>
      <p:pic>
        <p:nvPicPr>
          <p:cNvPr id="97" name="Google Shape;97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357180" y="2939108"/>
            <a:ext cx="5477639" cy="2124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81493" y="1690688"/>
            <a:ext cx="8585640" cy="378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dirty="0"/>
              <a:t>Address</a:t>
            </a:r>
            <a:endParaRPr dirty="0"/>
          </a:p>
        </p:txBody>
      </p:sp>
      <p:pic>
        <p:nvPicPr>
          <p:cNvPr id="121" name="Google Shape;121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642586" y="1835785"/>
            <a:ext cx="4906828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dirty="0"/>
              <a:t>Address Type</a:t>
            </a:r>
            <a:endParaRPr dirty="0"/>
          </a:p>
        </p:txBody>
      </p:sp>
      <p:pic>
        <p:nvPicPr>
          <p:cNvPr id="115" name="Google Shape;115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32926" y="2059274"/>
            <a:ext cx="7630973" cy="3660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dirty="0"/>
              <a:t>Employee</a:t>
            </a:r>
            <a:endParaRPr dirty="0"/>
          </a:p>
        </p:txBody>
      </p:sp>
      <p:pic>
        <p:nvPicPr>
          <p:cNvPr id="127" name="Google Shape;127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157127" y="1891212"/>
            <a:ext cx="5877745" cy="4220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dirty="0"/>
              <a:t>Room</a:t>
            </a:r>
            <a:endParaRPr dirty="0"/>
          </a:p>
        </p:txBody>
      </p:sp>
      <p:pic>
        <p:nvPicPr>
          <p:cNvPr id="133" name="Google Shape;133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466733" y="2591397"/>
            <a:ext cx="5258534" cy="2819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221</Words>
  <Application>Microsoft Office PowerPoint</Application>
  <PresentationFormat>Widescreen</PresentationFormat>
  <Paragraphs>46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Play</vt:lpstr>
      <vt:lpstr>Office Theme</vt:lpstr>
      <vt:lpstr>Caledonia Tech University Database</vt:lpstr>
      <vt:lpstr>EER Diagram </vt:lpstr>
      <vt:lpstr>Person Table</vt:lpstr>
      <vt:lpstr>Student </vt:lpstr>
      <vt:lpstr>DDL- Student Type Table</vt:lpstr>
      <vt:lpstr>Address</vt:lpstr>
      <vt:lpstr>Address Type</vt:lpstr>
      <vt:lpstr>Employee</vt:lpstr>
      <vt:lpstr>Room</vt:lpstr>
      <vt:lpstr>Maintenance Employee</vt:lpstr>
      <vt:lpstr>Department</vt:lpstr>
      <vt:lpstr>Professor</vt:lpstr>
      <vt:lpstr>Course</vt:lpstr>
      <vt:lpstr>Session</vt:lpstr>
      <vt:lpstr>Term</vt:lpstr>
      <vt:lpstr>Schedule</vt:lpstr>
      <vt:lpstr>Prerequisite</vt:lpstr>
      <vt:lpstr>Contact</vt:lpstr>
      <vt:lpstr>Contact Type</vt:lpstr>
      <vt:lpstr>PROCEDURES</vt:lpstr>
      <vt:lpstr>PowerPoint Presentation</vt:lpstr>
      <vt:lpstr>PowerPoint Presentation</vt:lpstr>
      <vt:lpstr>PowerPoint Presentation</vt:lpstr>
      <vt:lpstr>PowerPoint Presentation</vt:lpstr>
      <vt:lpstr>ORM Language We Chose: Python</vt:lpstr>
      <vt:lpstr>Why We Chose SQLAlchemy</vt:lpstr>
      <vt:lpstr>ORM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Courtnae James</dc:creator>
  <cp:lastModifiedBy>jamesc87</cp:lastModifiedBy>
  <cp:revision>1</cp:revision>
  <dcterms:created xsi:type="dcterms:W3CDTF">2024-11-12T21:21:56Z</dcterms:created>
  <dcterms:modified xsi:type="dcterms:W3CDTF">2024-11-19T18:38:58Z</dcterms:modified>
</cp:coreProperties>
</file>