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5" r:id="rId1"/>
  </p:sldMasterIdLst>
  <p:notesMasterIdLst>
    <p:notesMasterId r:id="rId43"/>
  </p:notesMasterIdLst>
  <p:handoutMasterIdLst>
    <p:handoutMasterId r:id="rId44"/>
  </p:handoutMasterIdLst>
  <p:sldIdLst>
    <p:sldId id="282" r:id="rId2"/>
    <p:sldId id="739" r:id="rId3"/>
    <p:sldId id="702" r:id="rId4"/>
    <p:sldId id="741" r:id="rId5"/>
    <p:sldId id="742" r:id="rId6"/>
    <p:sldId id="744" r:id="rId7"/>
    <p:sldId id="747" r:id="rId8"/>
    <p:sldId id="576" r:id="rId9"/>
    <p:sldId id="810" r:id="rId10"/>
    <p:sldId id="294" r:id="rId11"/>
    <p:sldId id="812" r:id="rId12"/>
    <p:sldId id="302" r:id="rId13"/>
    <p:sldId id="750" r:id="rId14"/>
    <p:sldId id="755" r:id="rId15"/>
    <p:sldId id="757" r:id="rId16"/>
    <p:sldId id="758" r:id="rId17"/>
    <p:sldId id="770" r:id="rId18"/>
    <p:sldId id="774" r:id="rId19"/>
    <p:sldId id="776" r:id="rId20"/>
    <p:sldId id="777" r:id="rId21"/>
    <p:sldId id="778" r:id="rId22"/>
    <p:sldId id="779" r:id="rId23"/>
    <p:sldId id="780" r:id="rId24"/>
    <p:sldId id="781" r:id="rId25"/>
    <p:sldId id="783" r:id="rId26"/>
    <p:sldId id="786" r:id="rId27"/>
    <p:sldId id="790" r:id="rId28"/>
    <p:sldId id="785" r:id="rId29"/>
    <p:sldId id="796" r:id="rId30"/>
    <p:sldId id="797" r:id="rId31"/>
    <p:sldId id="798" r:id="rId32"/>
    <p:sldId id="799" r:id="rId33"/>
    <p:sldId id="809" r:id="rId34"/>
    <p:sldId id="807" r:id="rId35"/>
    <p:sldId id="801" r:id="rId36"/>
    <p:sldId id="802" r:id="rId37"/>
    <p:sldId id="803" r:id="rId38"/>
    <p:sldId id="804" r:id="rId39"/>
    <p:sldId id="805" r:id="rId40"/>
    <p:sldId id="806" r:id="rId41"/>
    <p:sldId id="808" r:id="rId42"/>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uy Dang-Pham" initials="DD" lastIdx="1" clrIdx="0">
    <p:extLst>
      <p:ext uri="{19B8F6BF-5375-455C-9EA6-DF929625EA0E}">
        <p15:presenceInfo xmlns:p15="http://schemas.microsoft.com/office/powerpoint/2012/main" userId="Duy Dang-Pham" providerId="None"/>
      </p:ext>
    </p:extLst>
  </p:cmAuthor>
  <p:cmAuthor id="2" name="Duy Dang Pham Thien" initials="DDPT" lastIdx="1" clrIdx="1">
    <p:extLst>
      <p:ext uri="{19B8F6BF-5375-455C-9EA6-DF929625EA0E}">
        <p15:presenceInfo xmlns:p15="http://schemas.microsoft.com/office/powerpoint/2012/main" userId="Duy Dang Pham Thie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C8A0"/>
    <a:srgbClr val="FFCC00"/>
    <a:srgbClr val="F8F8F8"/>
    <a:srgbClr val="FAC800"/>
    <a:srgbClr val="C864C8"/>
    <a:srgbClr val="E60028"/>
    <a:srgbClr val="50D2FF"/>
    <a:srgbClr val="000054"/>
    <a:srgbClr val="0078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602" autoAdjust="0"/>
    <p:restoredTop sz="89081" autoAdjust="0"/>
  </p:normalViewPr>
  <p:slideViewPr>
    <p:cSldViewPr snapToGrid="0" snapToObjects="1">
      <p:cViewPr varScale="1">
        <p:scale>
          <a:sx n="155" d="100"/>
          <a:sy n="155" d="100"/>
        </p:scale>
        <p:origin x="1136" y="176"/>
      </p:cViewPr>
      <p:guideLst>
        <p:guide orient="horz" pos="162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5.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7D558FA-DB6C-7C46-8A53-404FEABDFDE5}" type="datetimeFigureOut">
              <a:rPr lang="en-US" smtClean="0"/>
              <a:t>1/6/20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5683868-CFAB-8849-9882-1BB49D8AEDA0}" type="slidenum">
              <a:rPr lang="en-US" smtClean="0"/>
              <a:t>‹#›</a:t>
            </a:fld>
            <a:endParaRPr lang="en-US"/>
          </a:p>
        </p:txBody>
      </p:sp>
    </p:spTree>
    <p:extLst>
      <p:ext uri="{BB962C8B-B14F-4D97-AF65-F5344CB8AC3E}">
        <p14:creationId xmlns:p14="http://schemas.microsoft.com/office/powerpoint/2010/main" val="5694326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FBDE379-ED5C-DD45-99D5-F4325B4D2E83}" type="datetimeFigureOut">
              <a:rPr lang="en-US" smtClean="0"/>
              <a:t>1/6/20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7368731-C7E4-6F48-BB60-3D6BFE7FEB85}" type="slidenum">
              <a:rPr lang="en-US" smtClean="0"/>
              <a:t>‹#›</a:t>
            </a:fld>
            <a:endParaRPr lang="en-US"/>
          </a:p>
        </p:txBody>
      </p:sp>
    </p:spTree>
    <p:extLst>
      <p:ext uri="{BB962C8B-B14F-4D97-AF65-F5344CB8AC3E}">
        <p14:creationId xmlns:p14="http://schemas.microsoft.com/office/powerpoint/2010/main" val="110611589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To create </a:t>
            </a:r>
            <a:r>
              <a:rPr lang="en-US" sz="1200" b="0" i="0" u="none" strike="noStrike" kern="1200" baseline="0" dirty="0" err="1">
                <a:solidFill>
                  <a:schemeClr val="tx1"/>
                </a:solidFill>
                <a:latin typeface="+mn-lt"/>
                <a:ea typeface="+mn-ea"/>
                <a:cs typeface="+mn-cs"/>
              </a:rPr>
              <a:t>Em</a:t>
            </a:r>
            <a:r>
              <a:rPr lang="en-US" sz="1200" b="0" i="0" u="none" strike="noStrike" kern="1200" baseline="0" dirty="0">
                <a:solidFill>
                  <a:schemeClr val="tx1"/>
                </a:solidFill>
                <a:latin typeface="+mn-lt"/>
                <a:ea typeface="+mn-ea"/>
                <a:cs typeface="+mn-cs"/>
              </a:rPr>
              <a:t> dash above headline:</a:t>
            </a:r>
          </a:p>
          <a:p>
            <a:r>
              <a:rPr lang="en-US" sz="1200" b="0" i="0" u="none" strike="noStrike" kern="1200" baseline="0" dirty="0">
                <a:solidFill>
                  <a:schemeClr val="tx1"/>
                </a:solidFill>
                <a:latin typeface="+mn-lt"/>
                <a:ea typeface="+mn-ea"/>
                <a:cs typeface="+mn-cs"/>
              </a:rPr>
              <a:t>Same size and weight as the headline and set using a soft return.</a:t>
            </a:r>
          </a:p>
          <a:p>
            <a:r>
              <a:rPr lang="en-US" sz="1200" b="0" i="0" u="none" strike="noStrike" kern="1200" baseline="0" dirty="0">
                <a:solidFill>
                  <a:schemeClr val="tx1"/>
                </a:solidFill>
                <a:latin typeface="+mn-lt"/>
                <a:ea typeface="+mn-ea"/>
                <a:cs typeface="+mn-cs"/>
              </a:rPr>
              <a:t>PC: </a:t>
            </a:r>
            <a:r>
              <a:rPr lang="en-US" sz="1200" b="0" i="0" u="none" strike="noStrike" kern="1200" baseline="0" dirty="0" err="1">
                <a:solidFill>
                  <a:schemeClr val="tx1"/>
                </a:solidFill>
                <a:latin typeface="+mn-lt"/>
                <a:ea typeface="+mn-ea"/>
                <a:cs typeface="+mn-cs"/>
              </a:rPr>
              <a:t>Em</a:t>
            </a:r>
            <a:r>
              <a:rPr lang="en-US" sz="1200" b="0" i="0" u="none" strike="noStrike" kern="1200" baseline="0" dirty="0">
                <a:solidFill>
                  <a:schemeClr val="tx1"/>
                </a:solidFill>
                <a:latin typeface="+mn-lt"/>
                <a:ea typeface="+mn-ea"/>
                <a:cs typeface="+mn-cs"/>
              </a:rPr>
              <a:t> dash (—): </a:t>
            </a:r>
            <a:r>
              <a:rPr lang="en-US" sz="1200" b="0" i="0" u="none" strike="noStrike" kern="1200" baseline="0" dirty="0" err="1">
                <a:solidFill>
                  <a:schemeClr val="tx1"/>
                </a:solidFill>
                <a:latin typeface="+mn-lt"/>
                <a:ea typeface="+mn-ea"/>
                <a:cs typeface="+mn-cs"/>
              </a:rPr>
              <a:t>Alt+Ctrl</a:t>
            </a:r>
            <a:r>
              <a:rPr lang="en-US" sz="1200" b="0" i="0" u="none" strike="noStrike" kern="1200" baseline="0" dirty="0">
                <a:solidFill>
                  <a:schemeClr val="tx1"/>
                </a:solidFill>
                <a:latin typeface="+mn-lt"/>
                <a:ea typeface="+mn-ea"/>
                <a:cs typeface="+mn-cs"/>
              </a:rPr>
              <a:t>+ - (minus)</a:t>
            </a:r>
          </a:p>
          <a:p>
            <a:r>
              <a:rPr lang="en-US" sz="1200" b="0" i="0" u="none" strike="noStrike" kern="1200" baseline="0" dirty="0">
                <a:solidFill>
                  <a:schemeClr val="tx1"/>
                </a:solidFill>
                <a:latin typeface="+mn-lt"/>
                <a:ea typeface="+mn-ea"/>
                <a:cs typeface="+mn-cs"/>
              </a:rPr>
              <a:t>Mac: </a:t>
            </a:r>
            <a:r>
              <a:rPr lang="en-US" sz="1200" b="0" i="0" u="none" strike="noStrike" kern="1200" baseline="0" dirty="0" err="1">
                <a:solidFill>
                  <a:schemeClr val="tx1"/>
                </a:solidFill>
                <a:latin typeface="+mn-lt"/>
                <a:ea typeface="+mn-ea"/>
                <a:cs typeface="+mn-cs"/>
              </a:rPr>
              <a:t>Em</a:t>
            </a:r>
            <a:r>
              <a:rPr lang="en-US" sz="1200" b="0" i="0" u="none" strike="noStrike" kern="1200" baseline="0" dirty="0">
                <a:solidFill>
                  <a:schemeClr val="tx1"/>
                </a:solidFill>
                <a:latin typeface="+mn-lt"/>
                <a:ea typeface="+mn-ea"/>
                <a:cs typeface="+mn-cs"/>
              </a:rPr>
              <a:t> dash (—): </a:t>
            </a:r>
            <a:r>
              <a:rPr lang="en-US" sz="1200" b="0" i="0" u="none" strike="noStrike" kern="1200" baseline="0" dirty="0" err="1">
                <a:solidFill>
                  <a:schemeClr val="tx1"/>
                </a:solidFill>
                <a:latin typeface="+mn-lt"/>
                <a:ea typeface="+mn-ea"/>
                <a:cs typeface="+mn-cs"/>
              </a:rPr>
              <a:t>Shift+Alt</a:t>
            </a:r>
            <a:r>
              <a:rPr lang="en-US" sz="1200" b="0" i="0" u="none" strike="noStrike" kern="1200" baseline="0" dirty="0">
                <a:solidFill>
                  <a:schemeClr val="tx1"/>
                </a:solidFill>
                <a:latin typeface="+mn-lt"/>
                <a:ea typeface="+mn-ea"/>
                <a:cs typeface="+mn-cs"/>
              </a:rPr>
              <a:t>/</a:t>
            </a:r>
            <a:r>
              <a:rPr lang="en-US" sz="1200" b="0" i="0" u="none" strike="noStrike" kern="1200" baseline="0" dirty="0" err="1">
                <a:solidFill>
                  <a:schemeClr val="tx1"/>
                </a:solidFill>
                <a:latin typeface="+mn-lt"/>
                <a:ea typeface="+mn-ea"/>
                <a:cs typeface="+mn-cs"/>
              </a:rPr>
              <a:t>Option+hyphen</a:t>
            </a:r>
            <a:endParaRPr lang="en-US" dirty="0"/>
          </a:p>
        </p:txBody>
      </p:sp>
      <p:sp>
        <p:nvSpPr>
          <p:cNvPr id="4" name="Slide Number Placeholder 3"/>
          <p:cNvSpPr>
            <a:spLocks noGrp="1"/>
          </p:cNvSpPr>
          <p:nvPr>
            <p:ph type="sldNum" sz="quarter" idx="10"/>
          </p:nvPr>
        </p:nvSpPr>
        <p:spPr/>
        <p:txBody>
          <a:bodyPr/>
          <a:lstStyle/>
          <a:p>
            <a:fld id="{67368731-C7E4-6F48-BB60-3D6BFE7FEB85}" type="slidenum">
              <a:rPr lang="en-US" smtClean="0"/>
              <a:t>1</a:t>
            </a:fld>
            <a:endParaRPr lang="en-US"/>
          </a:p>
        </p:txBody>
      </p:sp>
    </p:spTree>
    <p:extLst>
      <p:ext uri="{BB962C8B-B14F-4D97-AF65-F5344CB8AC3E}">
        <p14:creationId xmlns:p14="http://schemas.microsoft.com/office/powerpoint/2010/main" val="40706176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7368731-C7E4-6F48-BB60-3D6BFE7FEB85}" type="slidenum">
              <a:rPr lang="en-US" smtClean="0"/>
              <a:t>2</a:t>
            </a:fld>
            <a:endParaRPr lang="en-US"/>
          </a:p>
        </p:txBody>
      </p:sp>
    </p:spTree>
    <p:extLst>
      <p:ext uri="{BB962C8B-B14F-4D97-AF65-F5344CB8AC3E}">
        <p14:creationId xmlns:p14="http://schemas.microsoft.com/office/powerpoint/2010/main" val="11866750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To create </a:t>
            </a:r>
            <a:r>
              <a:rPr lang="en-US" sz="1200" b="0" i="0" u="none" strike="noStrike" kern="1200" baseline="0" dirty="0" err="1">
                <a:solidFill>
                  <a:schemeClr val="tx1"/>
                </a:solidFill>
                <a:latin typeface="+mn-lt"/>
                <a:ea typeface="+mn-ea"/>
                <a:cs typeface="+mn-cs"/>
              </a:rPr>
              <a:t>Em</a:t>
            </a:r>
            <a:r>
              <a:rPr lang="en-US" sz="1200" b="0" i="0" u="none" strike="noStrike" kern="1200" baseline="0" dirty="0">
                <a:solidFill>
                  <a:schemeClr val="tx1"/>
                </a:solidFill>
                <a:latin typeface="+mn-lt"/>
                <a:ea typeface="+mn-ea"/>
                <a:cs typeface="+mn-cs"/>
              </a:rPr>
              <a:t> dash above headline:</a:t>
            </a:r>
          </a:p>
          <a:p>
            <a:r>
              <a:rPr lang="en-US" sz="1200" b="0" i="0" u="none" strike="noStrike" kern="1200" baseline="0" dirty="0">
                <a:solidFill>
                  <a:schemeClr val="tx1"/>
                </a:solidFill>
                <a:latin typeface="+mn-lt"/>
                <a:ea typeface="+mn-ea"/>
                <a:cs typeface="+mn-cs"/>
              </a:rPr>
              <a:t>Same size and weight as the headline and set using a soft return.</a:t>
            </a:r>
          </a:p>
          <a:p>
            <a:r>
              <a:rPr lang="en-US" sz="1200" b="0" i="0" u="none" strike="noStrike" kern="1200" baseline="0" dirty="0">
                <a:solidFill>
                  <a:schemeClr val="tx1"/>
                </a:solidFill>
                <a:latin typeface="+mn-lt"/>
                <a:ea typeface="+mn-ea"/>
                <a:cs typeface="+mn-cs"/>
              </a:rPr>
              <a:t>PC: </a:t>
            </a:r>
            <a:r>
              <a:rPr lang="en-US" sz="1200" b="0" i="0" u="none" strike="noStrike" kern="1200" baseline="0" dirty="0" err="1">
                <a:solidFill>
                  <a:schemeClr val="tx1"/>
                </a:solidFill>
                <a:latin typeface="+mn-lt"/>
                <a:ea typeface="+mn-ea"/>
                <a:cs typeface="+mn-cs"/>
              </a:rPr>
              <a:t>Em</a:t>
            </a:r>
            <a:r>
              <a:rPr lang="en-US" sz="1200" b="0" i="0" u="none" strike="noStrike" kern="1200" baseline="0" dirty="0">
                <a:solidFill>
                  <a:schemeClr val="tx1"/>
                </a:solidFill>
                <a:latin typeface="+mn-lt"/>
                <a:ea typeface="+mn-ea"/>
                <a:cs typeface="+mn-cs"/>
              </a:rPr>
              <a:t> dash (—): </a:t>
            </a:r>
            <a:r>
              <a:rPr lang="en-US" sz="1200" b="0" i="0" u="none" strike="noStrike" kern="1200" baseline="0" dirty="0" err="1">
                <a:solidFill>
                  <a:schemeClr val="tx1"/>
                </a:solidFill>
                <a:latin typeface="+mn-lt"/>
                <a:ea typeface="+mn-ea"/>
                <a:cs typeface="+mn-cs"/>
              </a:rPr>
              <a:t>Alt+Ctrl</a:t>
            </a:r>
            <a:r>
              <a:rPr lang="en-US" sz="1200" b="0" i="0" u="none" strike="noStrike" kern="1200" baseline="0" dirty="0">
                <a:solidFill>
                  <a:schemeClr val="tx1"/>
                </a:solidFill>
                <a:latin typeface="+mn-lt"/>
                <a:ea typeface="+mn-ea"/>
                <a:cs typeface="+mn-cs"/>
              </a:rPr>
              <a:t>+ - (minus)</a:t>
            </a:r>
          </a:p>
          <a:p>
            <a:r>
              <a:rPr lang="en-US" sz="1200" b="0" i="0" u="none" strike="noStrike" kern="1200" baseline="0" dirty="0">
                <a:solidFill>
                  <a:schemeClr val="tx1"/>
                </a:solidFill>
                <a:latin typeface="+mn-lt"/>
                <a:ea typeface="+mn-ea"/>
                <a:cs typeface="+mn-cs"/>
              </a:rPr>
              <a:t>Mac: </a:t>
            </a:r>
            <a:r>
              <a:rPr lang="en-US" sz="1200" b="0" i="0" u="none" strike="noStrike" kern="1200" baseline="0" dirty="0" err="1">
                <a:solidFill>
                  <a:schemeClr val="tx1"/>
                </a:solidFill>
                <a:latin typeface="+mn-lt"/>
                <a:ea typeface="+mn-ea"/>
                <a:cs typeface="+mn-cs"/>
              </a:rPr>
              <a:t>Em</a:t>
            </a:r>
            <a:r>
              <a:rPr lang="en-US" sz="1200" b="0" i="0" u="none" strike="noStrike" kern="1200" baseline="0" dirty="0">
                <a:solidFill>
                  <a:schemeClr val="tx1"/>
                </a:solidFill>
                <a:latin typeface="+mn-lt"/>
                <a:ea typeface="+mn-ea"/>
                <a:cs typeface="+mn-cs"/>
              </a:rPr>
              <a:t> dash (—): </a:t>
            </a:r>
            <a:r>
              <a:rPr lang="en-US" sz="1200" b="0" i="0" u="none" strike="noStrike" kern="1200" baseline="0" dirty="0" err="1">
                <a:solidFill>
                  <a:schemeClr val="tx1"/>
                </a:solidFill>
                <a:latin typeface="+mn-lt"/>
                <a:ea typeface="+mn-ea"/>
                <a:cs typeface="+mn-cs"/>
              </a:rPr>
              <a:t>Shift+Alt</a:t>
            </a:r>
            <a:r>
              <a:rPr lang="en-US" sz="1200" b="0" i="0" u="none" strike="noStrike" kern="1200" baseline="0" dirty="0">
                <a:solidFill>
                  <a:schemeClr val="tx1"/>
                </a:solidFill>
                <a:latin typeface="+mn-lt"/>
                <a:ea typeface="+mn-ea"/>
                <a:cs typeface="+mn-cs"/>
              </a:rPr>
              <a:t>/</a:t>
            </a:r>
            <a:r>
              <a:rPr lang="en-US" sz="1200" b="0" i="0" u="none" strike="noStrike" kern="1200" baseline="0" dirty="0" err="1">
                <a:solidFill>
                  <a:schemeClr val="tx1"/>
                </a:solidFill>
                <a:latin typeface="+mn-lt"/>
                <a:ea typeface="+mn-ea"/>
                <a:cs typeface="+mn-cs"/>
              </a:rPr>
              <a:t>Option+hyphen</a:t>
            </a:r>
            <a:endParaRPr lang="en-US" dirty="0"/>
          </a:p>
        </p:txBody>
      </p:sp>
      <p:sp>
        <p:nvSpPr>
          <p:cNvPr id="4" name="Slide Number Placeholder 3"/>
          <p:cNvSpPr>
            <a:spLocks noGrp="1"/>
          </p:cNvSpPr>
          <p:nvPr>
            <p:ph type="sldNum" sz="quarter" idx="10"/>
          </p:nvPr>
        </p:nvSpPr>
        <p:spPr/>
        <p:txBody>
          <a:bodyPr/>
          <a:lstStyle/>
          <a:p>
            <a:fld id="{67368731-C7E4-6F48-BB60-3D6BFE7FEB85}" type="slidenum">
              <a:rPr lang="en-US" smtClean="0"/>
              <a:t>3</a:t>
            </a:fld>
            <a:endParaRPr lang="en-US"/>
          </a:p>
        </p:txBody>
      </p:sp>
    </p:spTree>
    <p:extLst>
      <p:ext uri="{BB962C8B-B14F-4D97-AF65-F5344CB8AC3E}">
        <p14:creationId xmlns:p14="http://schemas.microsoft.com/office/powerpoint/2010/main" val="156053323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10.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Master">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title="Slide title"/>
          <p:cNvSpPr>
            <a:spLocks noGrp="1"/>
          </p:cNvSpPr>
          <p:nvPr>
            <p:ph type="ctrTitle" hasCustomPrompt="1"/>
          </p:nvPr>
        </p:nvSpPr>
        <p:spPr>
          <a:xfrm>
            <a:off x="1167140" y="796925"/>
            <a:ext cx="6737684" cy="1421162"/>
          </a:xfrm>
        </p:spPr>
        <p:txBody>
          <a:bodyPr anchor="b">
            <a:noAutofit/>
          </a:bodyPr>
          <a:lstStyle>
            <a:lvl1pPr algn="l">
              <a:lnSpc>
                <a:spcPct val="150000"/>
              </a:lnSpc>
              <a:defRPr sz="4000" b="1">
                <a:solidFill>
                  <a:srgbClr val="DBDCDD"/>
                </a:solidFill>
              </a:defRPr>
            </a:lvl1pPr>
          </a:lstStyle>
          <a:p>
            <a:r>
              <a:rPr lang="en-US" dirty="0"/>
              <a:t>Click to edit title</a:t>
            </a:r>
          </a:p>
        </p:txBody>
      </p:sp>
      <p:sp>
        <p:nvSpPr>
          <p:cNvPr id="3" name="Subtitle 2" title="slide subtitle"/>
          <p:cNvSpPr>
            <a:spLocks noGrp="1"/>
          </p:cNvSpPr>
          <p:nvPr>
            <p:ph type="subTitle" idx="1" hasCustomPrompt="1"/>
          </p:nvPr>
        </p:nvSpPr>
        <p:spPr>
          <a:xfrm>
            <a:off x="1167141" y="2220461"/>
            <a:ext cx="6740990" cy="1012755"/>
          </a:xfrm>
        </p:spPr>
        <p:txBody>
          <a:bodyPr wrap="square" lIns="91440" tIns="182880" rIns="91440" anchor="t">
            <a:spAutoFit/>
          </a:bodyPr>
          <a:lstStyle>
            <a:lvl1pPr marL="0" indent="0" algn="l">
              <a:lnSpc>
                <a:spcPct val="150000"/>
              </a:lnSpc>
              <a:buNone/>
              <a:defRPr sz="2800" baseline="0">
                <a:solidFill>
                  <a:srgbClr val="DBDCDD"/>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slide subtitle</a:t>
            </a:r>
          </a:p>
        </p:txBody>
      </p:sp>
    </p:spTree>
    <p:custDataLst>
      <p:tags r:id="rId1"/>
    </p:custDataLst>
    <p:extLst>
      <p:ext uri="{BB962C8B-B14F-4D97-AF65-F5344CB8AC3E}">
        <p14:creationId xmlns:p14="http://schemas.microsoft.com/office/powerpoint/2010/main" val="1020171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Verticle Title and Text">
    <p:spTree>
      <p:nvGrpSpPr>
        <p:cNvPr id="1" name=""/>
        <p:cNvGrpSpPr/>
        <p:nvPr/>
      </p:nvGrpSpPr>
      <p:grpSpPr>
        <a:xfrm>
          <a:off x="0" y="0"/>
          <a:ext cx="0" cy="0"/>
          <a:chOff x="0" y="0"/>
          <a:chExt cx="0" cy="0"/>
        </a:xfrm>
      </p:grpSpPr>
      <p:sp>
        <p:nvSpPr>
          <p:cNvPr id="2" name="Title 1" title="Photo slide title"/>
          <p:cNvSpPr>
            <a:spLocks noGrp="1"/>
          </p:cNvSpPr>
          <p:nvPr>
            <p:ph type="title" hasCustomPrompt="1"/>
          </p:nvPr>
        </p:nvSpPr>
        <p:spPr>
          <a:xfrm>
            <a:off x="5943599" y="279071"/>
            <a:ext cx="3004458" cy="2406366"/>
          </a:xfrm>
          <a:solidFill>
            <a:srgbClr val="000054"/>
          </a:solidFill>
          <a:ln w="19050">
            <a:solidFill>
              <a:schemeClr val="tx2"/>
            </a:solidFill>
          </a:ln>
        </p:spPr>
        <p:txBody>
          <a:bodyPr lIns="180000" tIns="93600" rIns="180000" bIns="93600" anchor="b">
            <a:normAutofit/>
          </a:bodyPr>
          <a:lstStyle>
            <a:lvl1pPr algn="l">
              <a:lnSpc>
                <a:spcPct val="150000"/>
              </a:lnSpc>
              <a:defRPr sz="2600" b="1" i="0" baseline="0">
                <a:solidFill>
                  <a:srgbClr val="F6F5F4"/>
                </a:solidFill>
                <a:latin typeface="Arial"/>
                <a:cs typeface="Arial"/>
              </a:defRPr>
            </a:lvl1pPr>
          </a:lstStyle>
          <a:p>
            <a:r>
              <a:rPr lang="en-US" dirty="0"/>
              <a:t>Click to edit picture title</a:t>
            </a:r>
          </a:p>
        </p:txBody>
      </p:sp>
      <p:sp>
        <p:nvSpPr>
          <p:cNvPr id="8" name="Text Placeholder 2" title="Photo slide content"/>
          <p:cNvSpPr>
            <a:spLocks noGrp="1"/>
          </p:cNvSpPr>
          <p:nvPr>
            <p:ph type="body" idx="13" hasCustomPrompt="1"/>
          </p:nvPr>
        </p:nvSpPr>
        <p:spPr>
          <a:xfrm>
            <a:off x="5935851" y="2685436"/>
            <a:ext cx="3012205" cy="2005317"/>
          </a:xfrm>
          <a:solidFill>
            <a:srgbClr val="000054"/>
          </a:solidFill>
          <a:ln>
            <a:solidFill>
              <a:srgbClr val="000054"/>
            </a:solidFill>
          </a:ln>
        </p:spPr>
        <p:txBody>
          <a:bodyPr anchor="t">
            <a:normAutofit/>
          </a:bodyPr>
          <a:lstStyle>
            <a:lvl1pPr marL="0" indent="0">
              <a:lnSpc>
                <a:spcPct val="150000"/>
              </a:lnSpc>
              <a:buNone/>
              <a:defRPr sz="2000">
                <a:solidFill>
                  <a:srgbClr val="F6F5F4"/>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Content</a:t>
            </a:r>
          </a:p>
        </p:txBody>
      </p:sp>
      <p:sp>
        <p:nvSpPr>
          <p:cNvPr id="3" name="Picture Placeholder 3"/>
          <p:cNvSpPr>
            <a:spLocks noGrp="1"/>
          </p:cNvSpPr>
          <p:nvPr>
            <p:ph type="pic" idx="1"/>
          </p:nvPr>
        </p:nvSpPr>
        <p:spPr>
          <a:xfrm>
            <a:off x="190005" y="279072"/>
            <a:ext cx="5753595" cy="4409042"/>
          </a:xfrm>
          <a:ln w="19050">
            <a:solidFill>
              <a:srgbClr val="000054"/>
            </a:solidFill>
          </a:ln>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Slide Number Placeholder 8"/>
          <p:cNvSpPr>
            <a:spLocks noGrp="1"/>
          </p:cNvSpPr>
          <p:nvPr>
            <p:ph type="sldNum" sz="quarter" idx="16"/>
          </p:nvPr>
        </p:nvSpPr>
        <p:spPr>
          <a:xfrm>
            <a:off x="6553200" y="4767263"/>
            <a:ext cx="2133600" cy="273844"/>
          </a:xfrm>
        </p:spPr>
        <p:txBody>
          <a:bodyPr/>
          <a:lstStyle>
            <a:lvl1pPr>
              <a:defRPr>
                <a:solidFill>
                  <a:srgbClr val="000054"/>
                </a:solidFill>
              </a:defRPr>
            </a:lvl1pPr>
          </a:lstStyle>
          <a:p>
            <a:fld id="{66B7A6BE-7A3D-1C4F-BEDA-C5431FB9FC0F}" type="slidenum">
              <a:rPr lang="en-US" smtClean="0"/>
              <a:pPr/>
              <a:t>‹#›</a:t>
            </a:fld>
            <a:endParaRPr lang="en-US" dirty="0"/>
          </a:p>
        </p:txBody>
      </p:sp>
      <p:pic>
        <p:nvPicPr>
          <p:cNvPr id="2050" name="Picture 2" descr="C:\Users\v12123\Desktop\AccessibleDocuments\Elements\RMITVN-ACCESS-NewGuideline_PresentationSlides_2_elements-0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86965" y="268910"/>
            <a:ext cx="770195" cy="771097"/>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3863909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1_Verticle Title and Text">
    <p:spTree>
      <p:nvGrpSpPr>
        <p:cNvPr id="1" name=""/>
        <p:cNvGrpSpPr/>
        <p:nvPr/>
      </p:nvGrpSpPr>
      <p:grpSpPr>
        <a:xfrm>
          <a:off x="0" y="0"/>
          <a:ext cx="0" cy="0"/>
          <a:chOff x="0" y="0"/>
          <a:chExt cx="0" cy="0"/>
        </a:xfrm>
      </p:grpSpPr>
      <p:sp>
        <p:nvSpPr>
          <p:cNvPr id="2" name="Title 1" title="Photo slide title"/>
          <p:cNvSpPr>
            <a:spLocks noGrp="1"/>
          </p:cNvSpPr>
          <p:nvPr>
            <p:ph type="title" hasCustomPrompt="1"/>
          </p:nvPr>
        </p:nvSpPr>
        <p:spPr>
          <a:xfrm>
            <a:off x="195942" y="279071"/>
            <a:ext cx="3004458" cy="2406366"/>
          </a:xfrm>
          <a:solidFill>
            <a:srgbClr val="000054"/>
          </a:solidFill>
          <a:ln w="19050">
            <a:solidFill>
              <a:schemeClr val="tx2"/>
            </a:solidFill>
          </a:ln>
        </p:spPr>
        <p:txBody>
          <a:bodyPr lIns="180000" tIns="93600" rIns="180000" bIns="93600" anchor="b">
            <a:normAutofit/>
          </a:bodyPr>
          <a:lstStyle>
            <a:lvl1pPr algn="l">
              <a:lnSpc>
                <a:spcPct val="150000"/>
              </a:lnSpc>
              <a:defRPr sz="2600" b="1" i="0" baseline="0">
                <a:solidFill>
                  <a:srgbClr val="F6F5F4"/>
                </a:solidFill>
                <a:latin typeface="Arial"/>
                <a:cs typeface="Arial"/>
              </a:defRPr>
            </a:lvl1pPr>
          </a:lstStyle>
          <a:p>
            <a:r>
              <a:rPr lang="en-US" dirty="0"/>
              <a:t>Click to edit picture title</a:t>
            </a:r>
          </a:p>
        </p:txBody>
      </p:sp>
      <p:sp>
        <p:nvSpPr>
          <p:cNvPr id="8" name="Text Placeholder 2" title="Photo slide content"/>
          <p:cNvSpPr>
            <a:spLocks noGrp="1"/>
          </p:cNvSpPr>
          <p:nvPr>
            <p:ph type="body" idx="13" hasCustomPrompt="1"/>
          </p:nvPr>
        </p:nvSpPr>
        <p:spPr>
          <a:xfrm>
            <a:off x="195942" y="2685436"/>
            <a:ext cx="3004458" cy="2005317"/>
          </a:xfrm>
          <a:solidFill>
            <a:srgbClr val="000054"/>
          </a:solidFill>
          <a:ln w="28575">
            <a:solidFill>
              <a:srgbClr val="000054"/>
            </a:solidFill>
          </a:ln>
        </p:spPr>
        <p:txBody>
          <a:bodyPr anchor="t">
            <a:normAutofit/>
          </a:bodyPr>
          <a:lstStyle>
            <a:lvl1pPr marL="0" indent="0">
              <a:lnSpc>
                <a:spcPct val="150000"/>
              </a:lnSpc>
              <a:buNone/>
              <a:defRPr sz="2000">
                <a:solidFill>
                  <a:srgbClr val="F6F5F4"/>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Content</a:t>
            </a:r>
          </a:p>
        </p:txBody>
      </p:sp>
      <p:sp>
        <p:nvSpPr>
          <p:cNvPr id="3" name="Picture Placeholder 3"/>
          <p:cNvSpPr>
            <a:spLocks noGrp="1"/>
          </p:cNvSpPr>
          <p:nvPr>
            <p:ph type="pic" idx="1"/>
          </p:nvPr>
        </p:nvSpPr>
        <p:spPr>
          <a:xfrm>
            <a:off x="3219450" y="277339"/>
            <a:ext cx="5721440" cy="4417225"/>
          </a:xfrm>
          <a:ln w="19050">
            <a:solidFill>
              <a:srgbClr val="000054"/>
            </a:solidFill>
          </a:ln>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Slide Number Placeholder 8"/>
          <p:cNvSpPr>
            <a:spLocks noGrp="1"/>
          </p:cNvSpPr>
          <p:nvPr>
            <p:ph type="sldNum" sz="quarter" idx="16"/>
          </p:nvPr>
        </p:nvSpPr>
        <p:spPr>
          <a:xfrm>
            <a:off x="6553200" y="4767263"/>
            <a:ext cx="2133600" cy="273844"/>
          </a:xfrm>
        </p:spPr>
        <p:txBody>
          <a:bodyPr/>
          <a:lstStyle>
            <a:lvl1pPr>
              <a:defRPr>
                <a:solidFill>
                  <a:srgbClr val="000054"/>
                </a:solidFill>
              </a:defRPr>
            </a:lvl1pPr>
          </a:lstStyle>
          <a:p>
            <a:fld id="{66B7A6BE-7A3D-1C4F-BEDA-C5431FB9FC0F}" type="slidenum">
              <a:rPr lang="en-US" smtClean="0"/>
              <a:pPr/>
              <a:t>‹#›</a:t>
            </a:fld>
            <a:endParaRPr lang="en-US" dirty="0"/>
          </a:p>
        </p:txBody>
      </p:sp>
      <p:pic>
        <p:nvPicPr>
          <p:cNvPr id="2050" name="Picture 2" descr="C:\Users\v12123\Desktop\AccessibleDocuments\Elements\RMITVN-ACCESS-NewGuideline_PresentationSlides_2_elements-0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83337" y="264129"/>
            <a:ext cx="770195" cy="771097"/>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132332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Picture box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457202" y="312095"/>
            <a:ext cx="2735996" cy="1971000"/>
          </a:xfrm>
          <a:ln w="19050">
            <a:solidFill>
              <a:srgbClr val="000054"/>
            </a:solidFill>
          </a:ln>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7" name="Picture Placeholder 3"/>
          <p:cNvSpPr>
            <a:spLocks noGrp="1"/>
          </p:cNvSpPr>
          <p:nvPr>
            <p:ph type="pic" idx="10"/>
          </p:nvPr>
        </p:nvSpPr>
        <p:spPr>
          <a:xfrm>
            <a:off x="3193198" y="312095"/>
            <a:ext cx="2735996" cy="1971000"/>
          </a:xfrm>
          <a:ln w="19050">
            <a:solidFill>
              <a:srgbClr val="000054"/>
            </a:solidFill>
          </a:ln>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8" name="Picture Placeholder 4"/>
          <p:cNvSpPr>
            <a:spLocks noGrp="1"/>
          </p:cNvSpPr>
          <p:nvPr>
            <p:ph type="pic" idx="11"/>
          </p:nvPr>
        </p:nvSpPr>
        <p:spPr>
          <a:xfrm>
            <a:off x="5929194" y="312095"/>
            <a:ext cx="2735996" cy="1971000"/>
          </a:xfrm>
          <a:ln w="19050">
            <a:solidFill>
              <a:srgbClr val="000054"/>
            </a:solidFill>
          </a:ln>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9" name="Picture Placeholder 5"/>
          <p:cNvSpPr>
            <a:spLocks noGrp="1"/>
          </p:cNvSpPr>
          <p:nvPr>
            <p:ph type="pic" idx="12"/>
          </p:nvPr>
        </p:nvSpPr>
        <p:spPr>
          <a:xfrm>
            <a:off x="457202" y="2283095"/>
            <a:ext cx="2735996" cy="1971000"/>
          </a:xfrm>
          <a:ln w="19050">
            <a:solidFill>
              <a:srgbClr val="000054"/>
            </a:solidFill>
          </a:ln>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0" name="Picture Placeholder 6"/>
          <p:cNvSpPr>
            <a:spLocks noGrp="1"/>
          </p:cNvSpPr>
          <p:nvPr>
            <p:ph type="pic" idx="13"/>
          </p:nvPr>
        </p:nvSpPr>
        <p:spPr>
          <a:xfrm>
            <a:off x="3193198" y="2283095"/>
            <a:ext cx="2735996" cy="1971000"/>
          </a:xfrm>
          <a:ln w="19050">
            <a:solidFill>
              <a:srgbClr val="000054"/>
            </a:solidFill>
          </a:ln>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1" name="Picture Placeholder 7"/>
          <p:cNvSpPr>
            <a:spLocks noGrp="1"/>
          </p:cNvSpPr>
          <p:nvPr>
            <p:ph type="pic" idx="14"/>
          </p:nvPr>
        </p:nvSpPr>
        <p:spPr>
          <a:xfrm>
            <a:off x="5929194" y="2283095"/>
            <a:ext cx="2735996" cy="1971000"/>
          </a:xfrm>
          <a:ln w="19050">
            <a:solidFill>
              <a:srgbClr val="000054"/>
            </a:solidFill>
          </a:ln>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9" name="Rectangle 8"/>
          <p:cNvSpPr/>
          <p:nvPr/>
        </p:nvSpPr>
        <p:spPr>
          <a:xfrm>
            <a:off x="0" y="4244546"/>
            <a:ext cx="9144405" cy="898954"/>
          </a:xfrm>
          <a:prstGeom prst="rect">
            <a:avLst/>
          </a:prstGeom>
          <a:solidFill>
            <a:srgbClr val="00005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2" name="Picture 3" descr="C:\Users\v12123\Desktop\AccessibleDocuments\Elements\RMITVN-ACCESS-NewGuideline_PresentationSlides_2_elements-0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8456460" y="4451927"/>
            <a:ext cx="691169" cy="691978"/>
          </a:xfrm>
          <a:prstGeom prst="rect">
            <a:avLst/>
          </a:prstGeom>
          <a:noFill/>
          <a:extLst>
            <a:ext uri="{909E8E84-426E-40DD-AFC4-6F175D3DCCD1}">
              <a14:hiddenFill xmlns:a14="http://schemas.microsoft.com/office/drawing/2010/main">
                <a:solidFill>
                  <a:srgbClr val="FFFFFF"/>
                </a:solidFill>
              </a14:hiddenFill>
            </a:ext>
          </a:extLst>
        </p:spPr>
      </p:pic>
      <p:sp>
        <p:nvSpPr>
          <p:cNvPr id="14" name="Title Placeholder 1" title="Photo title"/>
          <p:cNvSpPr>
            <a:spLocks noGrp="1"/>
          </p:cNvSpPr>
          <p:nvPr>
            <p:ph type="title" hasCustomPrompt="1"/>
          </p:nvPr>
        </p:nvSpPr>
        <p:spPr>
          <a:xfrm>
            <a:off x="321275" y="4322549"/>
            <a:ext cx="8477139" cy="374563"/>
          </a:xfrm>
          <a:prstGeom prst="rect">
            <a:avLst/>
          </a:prstGeom>
        </p:spPr>
        <p:txBody>
          <a:bodyPr vert="horz" lIns="91440" tIns="45720" rIns="91440" bIns="45720" rtlCol="0" anchor="ctr">
            <a:noAutofit/>
          </a:bodyPr>
          <a:lstStyle>
            <a:lvl1pPr>
              <a:defRPr sz="2400" baseline="0">
                <a:solidFill>
                  <a:schemeClr val="bg1"/>
                </a:solidFill>
              </a:defRPr>
            </a:lvl1pPr>
          </a:lstStyle>
          <a:p>
            <a:r>
              <a:rPr lang="en-US" dirty="0"/>
              <a:t>Click to edit image title</a:t>
            </a:r>
          </a:p>
        </p:txBody>
      </p:sp>
      <p:sp>
        <p:nvSpPr>
          <p:cNvPr id="15" name="Text Placeholder 16"/>
          <p:cNvSpPr>
            <a:spLocks noGrp="1"/>
          </p:cNvSpPr>
          <p:nvPr>
            <p:ph type="body" sz="quarter" idx="15" hasCustomPrompt="1"/>
          </p:nvPr>
        </p:nvSpPr>
        <p:spPr>
          <a:xfrm>
            <a:off x="320675" y="4694238"/>
            <a:ext cx="8526463" cy="263525"/>
          </a:xfrm>
        </p:spPr>
        <p:txBody>
          <a:bodyPr lIns="91440" tIns="0" rIns="91440" bIns="0"/>
          <a:lstStyle>
            <a:lvl1pPr marL="0" indent="0">
              <a:lnSpc>
                <a:spcPct val="100000"/>
              </a:lnSpc>
              <a:buNone/>
              <a:defRPr sz="1600" baseline="0">
                <a:solidFill>
                  <a:schemeClr val="bg1"/>
                </a:solidFill>
              </a:defRPr>
            </a:lvl1pPr>
          </a:lstStyle>
          <a:p>
            <a:pPr lvl="0"/>
            <a:r>
              <a:rPr lang="en-US" dirty="0"/>
              <a:t>Reference link</a:t>
            </a:r>
          </a:p>
        </p:txBody>
      </p:sp>
    </p:spTree>
    <p:custDataLst>
      <p:tags r:id="rId1"/>
    </p:custDataLst>
    <p:extLst>
      <p:ext uri="{BB962C8B-B14F-4D97-AF65-F5344CB8AC3E}">
        <p14:creationId xmlns:p14="http://schemas.microsoft.com/office/powerpoint/2010/main" val="35047748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End Slide Master">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3" name="TextBox 12"/>
          <p:cNvSpPr txBox="1"/>
          <p:nvPr/>
        </p:nvSpPr>
        <p:spPr>
          <a:xfrm>
            <a:off x="3198829" y="4725630"/>
            <a:ext cx="3160738" cy="276999"/>
          </a:xfrm>
          <a:prstGeom prst="rect">
            <a:avLst/>
          </a:prstGeom>
          <a:noFill/>
        </p:spPr>
        <p:txBody>
          <a:bodyPr wrap="non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200" dirty="0">
                <a:solidFill>
                  <a:schemeClr val="bg1"/>
                </a:solidFill>
                <a:latin typeface="Arial"/>
                <a:cs typeface="Arial"/>
              </a:rPr>
              <a:t>Copyright © 2017 RMIT University Vietnam</a:t>
            </a:r>
            <a:endParaRPr lang="en-AU" sz="1200" dirty="0">
              <a:solidFill>
                <a:schemeClr val="bg1"/>
              </a:solidFill>
              <a:latin typeface="Arial"/>
              <a:cs typeface="Arial"/>
            </a:endParaRPr>
          </a:p>
        </p:txBody>
      </p:sp>
    </p:spTree>
    <p:custDataLst>
      <p:tags r:id="rId1"/>
    </p:custDataLst>
    <p:extLst>
      <p:ext uri="{BB962C8B-B14F-4D97-AF65-F5344CB8AC3E}">
        <p14:creationId xmlns:p14="http://schemas.microsoft.com/office/powerpoint/2010/main" val="12415127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End Slide Alternative">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3198829" y="4725630"/>
            <a:ext cx="3160738" cy="276999"/>
          </a:xfrm>
          <a:prstGeom prst="rect">
            <a:avLst/>
          </a:prstGeom>
          <a:noFill/>
        </p:spPr>
        <p:txBody>
          <a:bodyPr wrap="non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200" dirty="0">
                <a:solidFill>
                  <a:srgbClr val="002060"/>
                </a:solidFill>
                <a:latin typeface="Arial"/>
                <a:cs typeface="Arial"/>
              </a:rPr>
              <a:t>Copyright © 2017 RMIT University Vietnam</a:t>
            </a:r>
            <a:endParaRPr lang="en-AU" sz="1200" dirty="0">
              <a:solidFill>
                <a:srgbClr val="002060"/>
              </a:solidFill>
              <a:latin typeface="Arial"/>
              <a:cs typeface="Arial"/>
            </a:endParaRPr>
          </a:p>
        </p:txBody>
      </p:sp>
    </p:spTree>
    <p:custDataLst>
      <p:tags r:id="rId1"/>
    </p:custDataLst>
    <p:extLst>
      <p:ext uri="{BB962C8B-B14F-4D97-AF65-F5344CB8AC3E}">
        <p14:creationId xmlns:p14="http://schemas.microsoft.com/office/powerpoint/2010/main" val="29821144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Two Content">
    <p:spTree>
      <p:nvGrpSpPr>
        <p:cNvPr id="1" name=""/>
        <p:cNvGrpSpPr/>
        <p:nvPr/>
      </p:nvGrpSpPr>
      <p:grpSpPr>
        <a:xfrm>
          <a:off x="0" y="0"/>
          <a:ext cx="0" cy="0"/>
          <a:chOff x="0" y="0"/>
          <a:chExt cx="0" cy="0"/>
        </a:xfrm>
      </p:grpSpPr>
      <p:sp>
        <p:nvSpPr>
          <p:cNvPr id="7" name="Title 6"/>
          <p:cNvSpPr>
            <a:spLocks noGrp="1"/>
          </p:cNvSpPr>
          <p:nvPr>
            <p:ph type="title" hasCustomPrompt="1"/>
          </p:nvPr>
        </p:nvSpPr>
        <p:spPr>
          <a:xfrm>
            <a:off x="457200" y="107532"/>
            <a:ext cx="7261922" cy="1111885"/>
          </a:xfrm>
        </p:spPr>
        <p:txBody>
          <a:bodyPr/>
          <a:lstStyle/>
          <a:p>
            <a:r>
              <a:rPr lang="en-US" dirty="0">
                <a:solidFill>
                  <a:srgbClr val="FAC800"/>
                </a:solidFill>
              </a:rPr>
              <a:t>—</a:t>
            </a:r>
            <a:br>
              <a:rPr lang="en-US" dirty="0"/>
            </a:br>
            <a:r>
              <a:rPr lang="en-US" dirty="0"/>
              <a:t>Click to edit Master title style</a:t>
            </a:r>
          </a:p>
        </p:txBody>
      </p:sp>
      <p:sp>
        <p:nvSpPr>
          <p:cNvPr id="13" name="Text Placeholder 12"/>
          <p:cNvSpPr>
            <a:spLocks noGrp="1"/>
          </p:cNvSpPr>
          <p:nvPr>
            <p:ph type="body" sz="quarter" idx="13"/>
          </p:nvPr>
        </p:nvSpPr>
        <p:spPr>
          <a:xfrm>
            <a:off x="457199" y="1307905"/>
            <a:ext cx="8236131" cy="2924461"/>
          </a:xfrm>
        </p:spPr>
        <p:txBody>
          <a:bodyPr>
            <a:normAutofit/>
          </a:bodyPr>
          <a:lstStyle>
            <a:lvl1pPr marL="342900" indent="-342900">
              <a:spcBef>
                <a:spcPts val="600"/>
              </a:spcBef>
              <a:spcAft>
                <a:spcPts val="600"/>
              </a:spcAft>
              <a:buFont typeface="Arial" panose="020B0604020202020204" pitchFamily="34" charset="0"/>
              <a:buChar char="•"/>
              <a:defRPr sz="2400"/>
            </a:lvl1pPr>
            <a:lvl2pPr marL="742950" indent="-285750">
              <a:spcBef>
                <a:spcPts val="600"/>
              </a:spcBef>
              <a:spcAft>
                <a:spcPts val="600"/>
              </a:spcAft>
              <a:buFont typeface="Wingdings" panose="05000000000000000000" pitchFamily="2" charset="2"/>
              <a:buChar char="§"/>
              <a:defRPr sz="2000"/>
            </a:lvl2pPr>
            <a:lvl3pPr marL="914400" indent="0">
              <a:buNone/>
              <a:defRPr/>
            </a:lvl3pPr>
            <a:lvl4pPr marL="1371600" indent="0">
              <a:buNone/>
              <a:defRPr/>
            </a:lvl4pPr>
            <a:lvl5pPr marL="1828800" indent="0">
              <a:buFont typeface="Arial"/>
              <a:buNone/>
              <a:defRPr/>
            </a:lvl5pPr>
          </a:lstStyle>
          <a:p>
            <a:pPr lvl="0"/>
            <a:r>
              <a:rPr lang="en-US" dirty="0"/>
              <a:t>Edit Master text styles</a:t>
            </a:r>
          </a:p>
          <a:p>
            <a:pPr lvl="1"/>
            <a:r>
              <a:rPr lang="en-US" dirty="0"/>
              <a:t>Edit Master text styles</a:t>
            </a:r>
          </a:p>
        </p:txBody>
      </p:sp>
    </p:spTree>
    <p:extLst>
      <p:ext uri="{BB962C8B-B14F-4D97-AF65-F5344CB8AC3E}">
        <p14:creationId xmlns:p14="http://schemas.microsoft.com/office/powerpoint/2010/main" val="1467496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056781"/>
            <a:ext cx="3866995" cy="2186878"/>
          </a:xfrm>
        </p:spPr>
        <p:txBody>
          <a:bodyPr>
            <a:normAutofit/>
          </a:bodyPr>
          <a:lstStyle>
            <a:lvl1pPr marL="0" indent="0">
              <a:buNone/>
              <a:defRPr sz="1200">
                <a:solidFill>
                  <a:srgbClr val="000000"/>
                </a:solidFill>
              </a:defRPr>
            </a:lvl1pPr>
            <a:lvl2pPr marL="457200" indent="0">
              <a:buNone/>
              <a:defRPr>
                <a:solidFill>
                  <a:srgbClr val="000000"/>
                </a:solidFill>
              </a:defRPr>
            </a:lvl2pPr>
            <a:lvl3pPr marL="914400" indent="0">
              <a:buNone/>
              <a:defRPr>
                <a:solidFill>
                  <a:srgbClr val="000000"/>
                </a:solidFill>
              </a:defRPr>
            </a:lvl3pPr>
            <a:lvl4pPr marL="1371600" indent="0">
              <a:buNone/>
              <a:defRPr>
                <a:solidFill>
                  <a:srgbClr val="000000"/>
                </a:solidFill>
              </a:defRPr>
            </a:lvl4pPr>
            <a:lvl5pPr marL="1828800" indent="0">
              <a:buNone/>
              <a:defRPr>
                <a:solidFill>
                  <a:srgbClr val="000000"/>
                </a:solidFill>
              </a:defRPr>
            </a:lvl5pPr>
          </a:lstStyle>
          <a:p>
            <a:pPr lvl="0"/>
            <a:r>
              <a:rPr lang="en-US"/>
              <a:t>Edit Master text styles</a:t>
            </a:r>
          </a:p>
        </p:txBody>
      </p:sp>
      <p:sp>
        <p:nvSpPr>
          <p:cNvPr id="7" name="Title 6"/>
          <p:cNvSpPr>
            <a:spLocks noGrp="1"/>
          </p:cNvSpPr>
          <p:nvPr>
            <p:ph type="title" hasCustomPrompt="1"/>
          </p:nvPr>
        </p:nvSpPr>
        <p:spPr>
          <a:xfrm>
            <a:off x="457200" y="107532"/>
            <a:ext cx="7261922" cy="1111885"/>
          </a:xfrm>
        </p:spPr>
        <p:txBody>
          <a:bodyPr/>
          <a:lstStyle/>
          <a:p>
            <a:r>
              <a:rPr lang="en-US" dirty="0">
                <a:solidFill>
                  <a:srgbClr val="FAC800"/>
                </a:solidFill>
              </a:rPr>
              <a:t>—</a:t>
            </a:r>
            <a:br>
              <a:rPr lang="en-US" dirty="0"/>
            </a:br>
            <a:r>
              <a:rPr lang="en-US" dirty="0"/>
              <a:t>Click to edit Master title style</a:t>
            </a:r>
          </a:p>
        </p:txBody>
      </p:sp>
      <p:sp>
        <p:nvSpPr>
          <p:cNvPr id="13" name="Text Placeholder 12"/>
          <p:cNvSpPr>
            <a:spLocks noGrp="1"/>
          </p:cNvSpPr>
          <p:nvPr>
            <p:ph type="body" sz="quarter" idx="13"/>
          </p:nvPr>
        </p:nvSpPr>
        <p:spPr>
          <a:xfrm>
            <a:off x="457200" y="1307905"/>
            <a:ext cx="7261922" cy="575411"/>
          </a:xfrm>
        </p:spPr>
        <p:txBody>
          <a:bodyPr>
            <a:normAutofit/>
          </a:bodyPr>
          <a:lstStyle>
            <a:lvl1pPr marL="0" indent="0">
              <a:buNone/>
              <a:defRPr sz="2000"/>
            </a:lvl1pPr>
            <a:lvl2pPr marL="457200" indent="0">
              <a:buNone/>
              <a:defRPr/>
            </a:lvl2pPr>
            <a:lvl3pPr marL="914400" indent="0">
              <a:buNone/>
              <a:defRPr/>
            </a:lvl3pPr>
            <a:lvl4pPr marL="1371600" indent="0">
              <a:buNone/>
              <a:defRPr/>
            </a:lvl4pPr>
            <a:lvl5pPr marL="1828800" indent="0">
              <a:buFont typeface="Arial"/>
              <a:buNone/>
              <a:defRPr/>
            </a:lvl5pPr>
          </a:lstStyle>
          <a:p>
            <a:pPr lvl="0"/>
            <a:r>
              <a:rPr lang="en-US"/>
              <a:t>Edit Master text styles</a:t>
            </a:r>
          </a:p>
        </p:txBody>
      </p:sp>
      <p:sp>
        <p:nvSpPr>
          <p:cNvPr id="14" name="Content Placeholder 2"/>
          <p:cNvSpPr>
            <a:spLocks noGrp="1"/>
          </p:cNvSpPr>
          <p:nvPr>
            <p:ph idx="14"/>
          </p:nvPr>
        </p:nvSpPr>
        <p:spPr>
          <a:xfrm>
            <a:off x="4589346" y="2056781"/>
            <a:ext cx="3866995" cy="2186878"/>
          </a:xfrm>
        </p:spPr>
        <p:txBody>
          <a:bodyPr>
            <a:normAutofit/>
          </a:bodyPr>
          <a:lstStyle>
            <a:lvl1pPr marL="285750" indent="-285750">
              <a:buClr>
                <a:srgbClr val="FAC800"/>
              </a:buClr>
              <a:buFont typeface="Lucida Grande"/>
              <a:buChar char="—"/>
              <a:defRPr sz="1200">
                <a:solidFill>
                  <a:srgbClr val="000000"/>
                </a:solidFill>
              </a:defRPr>
            </a:lvl1pPr>
            <a:lvl2pPr marL="457200" indent="0">
              <a:buNone/>
              <a:defRPr sz="1200">
                <a:solidFill>
                  <a:srgbClr val="000000"/>
                </a:solidFill>
              </a:defRPr>
            </a:lvl2pPr>
            <a:lvl3pPr marL="914400" indent="0">
              <a:buNone/>
              <a:defRPr>
                <a:solidFill>
                  <a:srgbClr val="000000"/>
                </a:solidFill>
              </a:defRPr>
            </a:lvl3pPr>
            <a:lvl4pPr marL="1371600" indent="0">
              <a:buNone/>
              <a:defRPr>
                <a:solidFill>
                  <a:srgbClr val="000000"/>
                </a:solidFill>
              </a:defRPr>
            </a:lvl4pPr>
            <a:lvl5pPr marL="1828800" indent="0">
              <a:buNone/>
              <a:defRPr>
                <a:solidFill>
                  <a:srgbClr val="000000"/>
                </a:solidFill>
              </a:defRPr>
            </a:lvl5pPr>
          </a:lstStyle>
          <a:p>
            <a:pPr lvl="0"/>
            <a:r>
              <a:rPr lang="en-US"/>
              <a:t>Edit Master text styles</a:t>
            </a:r>
          </a:p>
          <a:p>
            <a:pPr lvl="1"/>
            <a:r>
              <a:rPr lang="en-US"/>
              <a:t>Second level</a:t>
            </a:r>
          </a:p>
        </p:txBody>
      </p:sp>
    </p:spTree>
    <p:extLst>
      <p:ext uri="{BB962C8B-B14F-4D97-AF65-F5344CB8AC3E}">
        <p14:creationId xmlns:p14="http://schemas.microsoft.com/office/powerpoint/2010/main" val="35981749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ree Content with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0"/>
            <a:ext cx="6202556" cy="1111885"/>
          </a:xfrm>
        </p:spPr>
        <p:txBody>
          <a:bodyPr>
            <a:noAutofit/>
          </a:bodyPr>
          <a:lstStyle>
            <a:lvl1pPr>
              <a:defRPr sz="2200"/>
            </a:lvl1pPr>
          </a:lstStyle>
          <a:p>
            <a:r>
              <a:rPr lang="en-US" dirty="0">
                <a:solidFill>
                  <a:srgbClr val="C864C8"/>
                </a:solidFill>
              </a:rPr>
              <a:t>—</a:t>
            </a:r>
            <a:br>
              <a:rPr lang="en-US" dirty="0"/>
            </a:br>
            <a:r>
              <a:rPr lang="en-US" dirty="0"/>
              <a:t>Click to edit Master title style</a:t>
            </a:r>
          </a:p>
        </p:txBody>
      </p:sp>
      <p:sp>
        <p:nvSpPr>
          <p:cNvPr id="8" name="Rectangle 21"/>
          <p:cNvSpPr/>
          <p:nvPr userDrawn="1"/>
        </p:nvSpPr>
        <p:spPr>
          <a:xfrm rot="5400000">
            <a:off x="8023763" y="4480464"/>
            <a:ext cx="454178" cy="871895"/>
          </a:xfrm>
          <a:custGeom>
            <a:avLst/>
            <a:gdLst/>
            <a:ahLst/>
            <a:cxnLst/>
            <a:rect l="l" t="t" r="r" b="b"/>
            <a:pathLst>
              <a:path w="1863259" h="3576943">
                <a:moveTo>
                  <a:pt x="1396645" y="0"/>
                </a:moveTo>
                <a:lnTo>
                  <a:pt x="1863259" y="0"/>
                </a:lnTo>
                <a:lnTo>
                  <a:pt x="1863259" y="3576943"/>
                </a:lnTo>
                <a:lnTo>
                  <a:pt x="1396645" y="3576943"/>
                </a:lnTo>
                <a:lnTo>
                  <a:pt x="1396645" y="3175032"/>
                </a:lnTo>
                <a:lnTo>
                  <a:pt x="625231" y="3175032"/>
                </a:lnTo>
                <a:lnTo>
                  <a:pt x="625231" y="2358325"/>
                </a:lnTo>
                <a:lnTo>
                  <a:pt x="0" y="2358325"/>
                </a:lnTo>
                <a:lnTo>
                  <a:pt x="0" y="1209463"/>
                </a:lnTo>
                <a:lnTo>
                  <a:pt x="625231" y="1209463"/>
                </a:lnTo>
                <a:lnTo>
                  <a:pt x="625231" y="388848"/>
                </a:lnTo>
                <a:lnTo>
                  <a:pt x="1396645" y="388848"/>
                </a:lnTo>
                <a:close/>
              </a:path>
            </a:pathLst>
          </a:custGeom>
          <a:solidFill>
            <a:srgbClr val="C864C8"/>
          </a:solidFill>
          <a:ln>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11" name="Picture Placeholder 10"/>
          <p:cNvSpPr>
            <a:spLocks noGrp="1"/>
          </p:cNvSpPr>
          <p:nvPr>
            <p:ph type="pic" sz="quarter" idx="13"/>
          </p:nvPr>
        </p:nvSpPr>
        <p:spPr>
          <a:xfrm>
            <a:off x="726765" y="1727936"/>
            <a:ext cx="1177925" cy="1177925"/>
          </a:xfrm>
          <a:prstGeom prst="ellipse">
            <a:avLst/>
          </a:prstGeom>
        </p:spPr>
        <p:txBody>
          <a:bodyPr>
            <a:noAutofit/>
          </a:bodyPr>
          <a:lstStyle>
            <a:lvl1pPr marL="0" indent="0">
              <a:buNone/>
              <a:defRPr sz="800"/>
            </a:lvl1pPr>
          </a:lstStyle>
          <a:p>
            <a:r>
              <a:rPr lang="en-US"/>
              <a:t>Click icon to add picture</a:t>
            </a:r>
            <a:endParaRPr lang="en-US" dirty="0"/>
          </a:p>
        </p:txBody>
      </p:sp>
      <p:sp>
        <p:nvSpPr>
          <p:cNvPr id="21" name="Text Placeholder 20"/>
          <p:cNvSpPr>
            <a:spLocks noGrp="1"/>
          </p:cNvSpPr>
          <p:nvPr>
            <p:ph type="body" sz="quarter" idx="14"/>
          </p:nvPr>
        </p:nvSpPr>
        <p:spPr>
          <a:xfrm>
            <a:off x="726765" y="2954881"/>
            <a:ext cx="2336180" cy="378445"/>
          </a:xfrm>
        </p:spPr>
        <p:txBody>
          <a:bodyPr>
            <a:noAutofit/>
          </a:bodyPr>
          <a:lstStyle>
            <a:lvl1pPr marL="0" indent="0">
              <a:buNone/>
              <a:defRPr sz="1400">
                <a:solidFill>
                  <a:srgbClr val="000054"/>
                </a:solidFill>
              </a:defRPr>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a:t>Edit Master text styles</a:t>
            </a:r>
          </a:p>
        </p:txBody>
      </p:sp>
      <p:sp>
        <p:nvSpPr>
          <p:cNvPr id="23" name="Text Placeholder 22"/>
          <p:cNvSpPr>
            <a:spLocks noGrp="1"/>
          </p:cNvSpPr>
          <p:nvPr>
            <p:ph type="body" sz="quarter" idx="15"/>
          </p:nvPr>
        </p:nvSpPr>
        <p:spPr>
          <a:xfrm>
            <a:off x="726765" y="3333326"/>
            <a:ext cx="2332038" cy="606772"/>
          </a:xfrm>
        </p:spPr>
        <p:txBody>
          <a:bodyPr>
            <a:noAutofit/>
          </a:bodyPr>
          <a:lstStyle>
            <a:lvl1pPr marL="0" indent="0">
              <a:buNone/>
              <a:defRPr sz="1000">
                <a:solidFill>
                  <a:srgbClr val="000000"/>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a:t>Edit Master text styles</a:t>
            </a:r>
          </a:p>
        </p:txBody>
      </p:sp>
      <p:sp>
        <p:nvSpPr>
          <p:cNvPr id="33" name="Picture Placeholder 10"/>
          <p:cNvSpPr>
            <a:spLocks noGrp="1"/>
          </p:cNvSpPr>
          <p:nvPr>
            <p:ph type="pic" sz="quarter" idx="16"/>
          </p:nvPr>
        </p:nvSpPr>
        <p:spPr>
          <a:xfrm>
            <a:off x="3347864" y="1727936"/>
            <a:ext cx="1177925" cy="1177925"/>
          </a:xfrm>
          <a:prstGeom prst="ellipse">
            <a:avLst/>
          </a:prstGeom>
        </p:spPr>
        <p:txBody>
          <a:bodyPr>
            <a:noAutofit/>
          </a:bodyPr>
          <a:lstStyle>
            <a:lvl1pPr marL="0" indent="0">
              <a:buNone/>
              <a:defRPr sz="800"/>
            </a:lvl1pPr>
          </a:lstStyle>
          <a:p>
            <a:r>
              <a:rPr lang="en-US"/>
              <a:t>Click icon to add picture</a:t>
            </a:r>
            <a:endParaRPr lang="en-US" dirty="0"/>
          </a:p>
        </p:txBody>
      </p:sp>
      <p:sp>
        <p:nvSpPr>
          <p:cNvPr id="34" name="Text Placeholder 20"/>
          <p:cNvSpPr>
            <a:spLocks noGrp="1"/>
          </p:cNvSpPr>
          <p:nvPr>
            <p:ph type="body" sz="quarter" idx="17"/>
          </p:nvPr>
        </p:nvSpPr>
        <p:spPr>
          <a:xfrm>
            <a:off x="3347864" y="2954881"/>
            <a:ext cx="2336180" cy="378445"/>
          </a:xfrm>
        </p:spPr>
        <p:txBody>
          <a:bodyPr>
            <a:noAutofit/>
          </a:bodyPr>
          <a:lstStyle>
            <a:lvl1pPr marL="0" indent="0">
              <a:buNone/>
              <a:defRPr sz="1400">
                <a:solidFill>
                  <a:srgbClr val="000054"/>
                </a:solidFill>
              </a:defRPr>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a:t>Edit Master text styles</a:t>
            </a:r>
          </a:p>
        </p:txBody>
      </p:sp>
      <p:sp>
        <p:nvSpPr>
          <p:cNvPr id="35" name="Text Placeholder 22"/>
          <p:cNvSpPr>
            <a:spLocks noGrp="1"/>
          </p:cNvSpPr>
          <p:nvPr>
            <p:ph type="body" sz="quarter" idx="18"/>
          </p:nvPr>
        </p:nvSpPr>
        <p:spPr>
          <a:xfrm>
            <a:off x="3347864" y="3333326"/>
            <a:ext cx="2332038" cy="606772"/>
          </a:xfrm>
        </p:spPr>
        <p:txBody>
          <a:bodyPr>
            <a:noAutofit/>
          </a:bodyPr>
          <a:lstStyle>
            <a:lvl1pPr marL="0" indent="0">
              <a:buNone/>
              <a:defRPr sz="1000">
                <a:solidFill>
                  <a:srgbClr val="000000"/>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a:t>Edit Master text styles</a:t>
            </a:r>
          </a:p>
        </p:txBody>
      </p:sp>
      <p:sp>
        <p:nvSpPr>
          <p:cNvPr id="36" name="Picture Placeholder 10"/>
          <p:cNvSpPr>
            <a:spLocks noGrp="1"/>
          </p:cNvSpPr>
          <p:nvPr>
            <p:ph type="pic" sz="quarter" idx="19"/>
          </p:nvPr>
        </p:nvSpPr>
        <p:spPr>
          <a:xfrm>
            <a:off x="5940152" y="1727936"/>
            <a:ext cx="1177925" cy="1177925"/>
          </a:xfrm>
          <a:prstGeom prst="ellipse">
            <a:avLst/>
          </a:prstGeom>
        </p:spPr>
        <p:txBody>
          <a:bodyPr>
            <a:noAutofit/>
          </a:bodyPr>
          <a:lstStyle>
            <a:lvl1pPr marL="0" indent="0">
              <a:buNone/>
              <a:defRPr sz="800"/>
            </a:lvl1pPr>
          </a:lstStyle>
          <a:p>
            <a:r>
              <a:rPr lang="en-US"/>
              <a:t>Click icon to add picture</a:t>
            </a:r>
            <a:endParaRPr lang="en-US" dirty="0"/>
          </a:p>
        </p:txBody>
      </p:sp>
      <p:sp>
        <p:nvSpPr>
          <p:cNvPr id="37" name="Text Placeholder 20"/>
          <p:cNvSpPr>
            <a:spLocks noGrp="1"/>
          </p:cNvSpPr>
          <p:nvPr>
            <p:ph type="body" sz="quarter" idx="20"/>
          </p:nvPr>
        </p:nvSpPr>
        <p:spPr>
          <a:xfrm>
            <a:off x="5940152" y="2954881"/>
            <a:ext cx="2336180" cy="378445"/>
          </a:xfrm>
        </p:spPr>
        <p:txBody>
          <a:bodyPr>
            <a:noAutofit/>
          </a:bodyPr>
          <a:lstStyle>
            <a:lvl1pPr marL="0" indent="0">
              <a:buNone/>
              <a:defRPr sz="1400">
                <a:solidFill>
                  <a:srgbClr val="000054"/>
                </a:solidFill>
              </a:defRPr>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a:t>Edit Master text styles</a:t>
            </a:r>
          </a:p>
        </p:txBody>
      </p:sp>
      <p:sp>
        <p:nvSpPr>
          <p:cNvPr id="38" name="Text Placeholder 22"/>
          <p:cNvSpPr>
            <a:spLocks noGrp="1"/>
          </p:cNvSpPr>
          <p:nvPr>
            <p:ph type="body" sz="quarter" idx="21"/>
          </p:nvPr>
        </p:nvSpPr>
        <p:spPr>
          <a:xfrm>
            <a:off x="5940152" y="3333326"/>
            <a:ext cx="2332038" cy="606772"/>
          </a:xfrm>
        </p:spPr>
        <p:txBody>
          <a:bodyPr>
            <a:noAutofit/>
          </a:bodyPr>
          <a:lstStyle>
            <a:lvl1pPr marL="0" indent="0">
              <a:buNone/>
              <a:defRPr sz="1000">
                <a:solidFill>
                  <a:srgbClr val="000000"/>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a:t>Edit Master text styles</a:t>
            </a:r>
          </a:p>
        </p:txBody>
      </p:sp>
    </p:spTree>
    <p:extLst>
      <p:ext uri="{BB962C8B-B14F-4D97-AF65-F5344CB8AC3E}">
        <p14:creationId xmlns:p14="http://schemas.microsoft.com/office/powerpoint/2010/main" val="275105326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hree Content with images">
    <p:spTree>
      <p:nvGrpSpPr>
        <p:cNvPr id="1" name=""/>
        <p:cNvGrpSpPr/>
        <p:nvPr/>
      </p:nvGrpSpPr>
      <p:grpSpPr>
        <a:xfrm>
          <a:off x="0" y="0"/>
          <a:ext cx="0" cy="0"/>
          <a:chOff x="0" y="0"/>
          <a:chExt cx="0" cy="0"/>
        </a:xfrm>
      </p:grpSpPr>
      <p:sp>
        <p:nvSpPr>
          <p:cNvPr id="16" name="Rectangle 15"/>
          <p:cNvSpPr/>
          <p:nvPr userDrawn="1"/>
        </p:nvSpPr>
        <p:spPr>
          <a:xfrm>
            <a:off x="0" y="1"/>
            <a:ext cx="9144000" cy="5143500"/>
          </a:xfrm>
          <a:prstGeom prst="rect">
            <a:avLst/>
          </a:prstGeom>
          <a:solidFill>
            <a:schemeClr val="bg1"/>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solidFill>
                <a:srgbClr val="00AAFF"/>
              </a:solidFill>
            </a:endParaRPr>
          </a:p>
        </p:txBody>
      </p:sp>
      <p:sp>
        <p:nvSpPr>
          <p:cNvPr id="11" name="Picture Placeholder 10"/>
          <p:cNvSpPr>
            <a:spLocks noGrp="1"/>
          </p:cNvSpPr>
          <p:nvPr>
            <p:ph type="pic" sz="quarter" idx="13"/>
          </p:nvPr>
        </p:nvSpPr>
        <p:spPr>
          <a:xfrm>
            <a:off x="726765" y="696139"/>
            <a:ext cx="2073430" cy="2073430"/>
          </a:xfrm>
          <a:prstGeom prst="ellipse">
            <a:avLst/>
          </a:prstGeom>
          <a:solidFill>
            <a:schemeClr val="bg1">
              <a:lumMod val="95000"/>
            </a:schemeClr>
          </a:solidFill>
          <a:ln>
            <a:noFill/>
          </a:ln>
        </p:spPr>
        <p:txBody>
          <a:bodyPr>
            <a:normAutofit/>
          </a:bodyPr>
          <a:lstStyle>
            <a:lvl1pPr marL="0" indent="0">
              <a:buNone/>
              <a:defRPr sz="1200"/>
            </a:lvl1pPr>
          </a:lstStyle>
          <a:p>
            <a:r>
              <a:rPr lang="en-US"/>
              <a:t>Click icon to add picture</a:t>
            </a:r>
            <a:endParaRPr lang="en-US" dirty="0"/>
          </a:p>
        </p:txBody>
      </p:sp>
      <p:sp>
        <p:nvSpPr>
          <p:cNvPr id="21" name="Text Placeholder 20"/>
          <p:cNvSpPr>
            <a:spLocks noGrp="1"/>
          </p:cNvSpPr>
          <p:nvPr>
            <p:ph type="body" sz="quarter" idx="14"/>
          </p:nvPr>
        </p:nvSpPr>
        <p:spPr>
          <a:xfrm>
            <a:off x="726765" y="2954881"/>
            <a:ext cx="2336180" cy="378445"/>
          </a:xfrm>
        </p:spPr>
        <p:txBody>
          <a:bodyPr>
            <a:noAutofit/>
          </a:bodyPr>
          <a:lstStyle>
            <a:lvl1pPr marL="0" indent="0">
              <a:buNone/>
              <a:defRPr sz="1400">
                <a:solidFill>
                  <a:srgbClr val="000054"/>
                </a:solidFill>
              </a:defRPr>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a:t>Edit Master text styles</a:t>
            </a:r>
          </a:p>
        </p:txBody>
      </p:sp>
      <p:sp>
        <p:nvSpPr>
          <p:cNvPr id="23" name="Text Placeholder 22"/>
          <p:cNvSpPr>
            <a:spLocks noGrp="1"/>
          </p:cNvSpPr>
          <p:nvPr>
            <p:ph type="body" sz="quarter" idx="15"/>
          </p:nvPr>
        </p:nvSpPr>
        <p:spPr>
          <a:xfrm>
            <a:off x="726765" y="3333326"/>
            <a:ext cx="2332038" cy="935114"/>
          </a:xfrm>
        </p:spPr>
        <p:txBody>
          <a:bodyPr>
            <a:noAutofit/>
          </a:bodyPr>
          <a:lstStyle>
            <a:lvl1pPr marL="0" indent="0">
              <a:buNone/>
              <a:defRPr sz="1000">
                <a:solidFill>
                  <a:srgbClr val="000000"/>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a:t>Edit Master text styles</a:t>
            </a:r>
          </a:p>
        </p:txBody>
      </p:sp>
      <p:pic>
        <p:nvPicPr>
          <p:cNvPr id="17" name="Picture 16"/>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53112" y="4329266"/>
            <a:ext cx="1357693" cy="608155"/>
          </a:xfrm>
          <a:prstGeom prst="rect">
            <a:avLst/>
          </a:prstGeom>
        </p:spPr>
      </p:pic>
      <p:sp>
        <p:nvSpPr>
          <p:cNvPr id="4" name="Text Placeholder 3"/>
          <p:cNvSpPr>
            <a:spLocks noGrp="1"/>
          </p:cNvSpPr>
          <p:nvPr>
            <p:ph type="body" sz="quarter" idx="22" hasCustomPrompt="1"/>
          </p:nvPr>
        </p:nvSpPr>
        <p:spPr>
          <a:xfrm>
            <a:off x="867472" y="1375356"/>
            <a:ext cx="1932723" cy="923034"/>
          </a:xfrm>
        </p:spPr>
        <p:txBody>
          <a:bodyPr>
            <a:normAutofit/>
          </a:bodyPr>
          <a:lstStyle>
            <a:lvl1pPr marL="0" indent="0">
              <a:buFontTx/>
              <a:buNone/>
              <a:defRPr sz="1600" b="1">
                <a:solidFill>
                  <a:schemeClr val="bg1"/>
                </a:solidFill>
              </a:defRPr>
            </a:lvl1pPr>
            <a:lvl2pPr marL="457200" indent="0">
              <a:buFontTx/>
              <a:buNone/>
              <a:defRPr>
                <a:solidFill>
                  <a:srgbClr val="AA00AA"/>
                </a:solidFill>
              </a:defRPr>
            </a:lvl2pPr>
            <a:lvl3pPr marL="914400" indent="0">
              <a:buFontTx/>
              <a:buNone/>
              <a:defRPr>
                <a:solidFill>
                  <a:srgbClr val="AA00AA"/>
                </a:solidFill>
              </a:defRPr>
            </a:lvl3pPr>
            <a:lvl4pPr marL="1371600" indent="0">
              <a:buFontTx/>
              <a:buNone/>
              <a:defRPr>
                <a:solidFill>
                  <a:srgbClr val="AA00AA"/>
                </a:solidFill>
              </a:defRPr>
            </a:lvl4pPr>
            <a:lvl5pPr marL="1828800" indent="0">
              <a:buFontTx/>
              <a:buNone/>
              <a:defRPr>
                <a:solidFill>
                  <a:srgbClr val="AA00AA"/>
                </a:solidFill>
              </a:defRPr>
            </a:lvl5pPr>
          </a:lstStyle>
          <a:p>
            <a:pPr lvl="0"/>
            <a:r>
              <a:rPr lang="en-US" dirty="0"/>
              <a:t>—</a:t>
            </a:r>
            <a:br>
              <a:rPr lang="en-US" dirty="0"/>
            </a:br>
            <a:r>
              <a:rPr lang="en-US" dirty="0"/>
              <a:t>Click to edit Master text styles</a:t>
            </a:r>
          </a:p>
        </p:txBody>
      </p:sp>
      <p:sp>
        <p:nvSpPr>
          <p:cNvPr id="43" name="Picture Placeholder 10"/>
          <p:cNvSpPr>
            <a:spLocks noGrp="1"/>
          </p:cNvSpPr>
          <p:nvPr>
            <p:ph type="pic" sz="quarter" idx="23"/>
          </p:nvPr>
        </p:nvSpPr>
        <p:spPr>
          <a:xfrm>
            <a:off x="3491880" y="696139"/>
            <a:ext cx="2073430" cy="2073430"/>
          </a:xfrm>
          <a:prstGeom prst="ellipse">
            <a:avLst/>
          </a:prstGeom>
          <a:solidFill>
            <a:schemeClr val="bg1">
              <a:lumMod val="95000"/>
            </a:schemeClr>
          </a:solidFill>
          <a:ln>
            <a:noFill/>
          </a:ln>
        </p:spPr>
        <p:txBody>
          <a:bodyPr>
            <a:normAutofit/>
          </a:bodyPr>
          <a:lstStyle>
            <a:lvl1pPr marL="0" indent="0">
              <a:buNone/>
              <a:defRPr sz="1200"/>
            </a:lvl1pPr>
          </a:lstStyle>
          <a:p>
            <a:r>
              <a:rPr lang="en-US"/>
              <a:t>Click icon to add picture</a:t>
            </a:r>
            <a:endParaRPr lang="en-US" dirty="0"/>
          </a:p>
        </p:txBody>
      </p:sp>
      <p:sp>
        <p:nvSpPr>
          <p:cNvPr id="44" name="Text Placeholder 20"/>
          <p:cNvSpPr>
            <a:spLocks noGrp="1"/>
          </p:cNvSpPr>
          <p:nvPr>
            <p:ph type="body" sz="quarter" idx="24"/>
          </p:nvPr>
        </p:nvSpPr>
        <p:spPr>
          <a:xfrm>
            <a:off x="3491880" y="2954881"/>
            <a:ext cx="2336180" cy="378445"/>
          </a:xfrm>
        </p:spPr>
        <p:txBody>
          <a:bodyPr>
            <a:noAutofit/>
          </a:bodyPr>
          <a:lstStyle>
            <a:lvl1pPr marL="0" indent="0">
              <a:buNone/>
              <a:defRPr sz="1400">
                <a:solidFill>
                  <a:srgbClr val="000054"/>
                </a:solidFill>
              </a:defRPr>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a:t>Edit Master text styles</a:t>
            </a:r>
          </a:p>
        </p:txBody>
      </p:sp>
      <p:sp>
        <p:nvSpPr>
          <p:cNvPr id="45" name="Text Placeholder 22"/>
          <p:cNvSpPr>
            <a:spLocks noGrp="1"/>
          </p:cNvSpPr>
          <p:nvPr>
            <p:ph type="body" sz="quarter" idx="25"/>
          </p:nvPr>
        </p:nvSpPr>
        <p:spPr>
          <a:xfrm>
            <a:off x="3491880" y="3333326"/>
            <a:ext cx="2332038" cy="935114"/>
          </a:xfrm>
        </p:spPr>
        <p:txBody>
          <a:bodyPr>
            <a:noAutofit/>
          </a:bodyPr>
          <a:lstStyle>
            <a:lvl1pPr marL="0" indent="0">
              <a:buNone/>
              <a:defRPr sz="1000">
                <a:solidFill>
                  <a:srgbClr val="000000"/>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a:t>Edit Master text styles</a:t>
            </a:r>
          </a:p>
        </p:txBody>
      </p:sp>
      <p:sp>
        <p:nvSpPr>
          <p:cNvPr id="46" name="Text Placeholder 3"/>
          <p:cNvSpPr>
            <a:spLocks noGrp="1"/>
          </p:cNvSpPr>
          <p:nvPr>
            <p:ph type="body" sz="quarter" idx="26" hasCustomPrompt="1"/>
          </p:nvPr>
        </p:nvSpPr>
        <p:spPr>
          <a:xfrm>
            <a:off x="3632587" y="1375356"/>
            <a:ext cx="1932723" cy="923034"/>
          </a:xfrm>
        </p:spPr>
        <p:txBody>
          <a:bodyPr>
            <a:normAutofit/>
          </a:bodyPr>
          <a:lstStyle>
            <a:lvl1pPr marL="0" indent="0">
              <a:buFontTx/>
              <a:buNone/>
              <a:defRPr sz="1600" b="1">
                <a:solidFill>
                  <a:schemeClr val="bg1"/>
                </a:solidFill>
              </a:defRPr>
            </a:lvl1pPr>
            <a:lvl2pPr marL="457200" indent="0">
              <a:buFontTx/>
              <a:buNone/>
              <a:defRPr>
                <a:solidFill>
                  <a:srgbClr val="AA00AA"/>
                </a:solidFill>
              </a:defRPr>
            </a:lvl2pPr>
            <a:lvl3pPr marL="914400" indent="0">
              <a:buFontTx/>
              <a:buNone/>
              <a:defRPr>
                <a:solidFill>
                  <a:srgbClr val="AA00AA"/>
                </a:solidFill>
              </a:defRPr>
            </a:lvl3pPr>
            <a:lvl4pPr marL="1371600" indent="0">
              <a:buFontTx/>
              <a:buNone/>
              <a:defRPr>
                <a:solidFill>
                  <a:srgbClr val="AA00AA"/>
                </a:solidFill>
              </a:defRPr>
            </a:lvl4pPr>
            <a:lvl5pPr marL="1828800" indent="0">
              <a:buFontTx/>
              <a:buNone/>
              <a:defRPr>
                <a:solidFill>
                  <a:srgbClr val="AA00AA"/>
                </a:solidFill>
              </a:defRPr>
            </a:lvl5pPr>
          </a:lstStyle>
          <a:p>
            <a:pPr lvl="0"/>
            <a:r>
              <a:rPr lang="en-US" dirty="0"/>
              <a:t>—</a:t>
            </a:r>
            <a:br>
              <a:rPr lang="en-US" dirty="0"/>
            </a:br>
            <a:r>
              <a:rPr lang="en-US" dirty="0"/>
              <a:t>Click to edit Master text styles</a:t>
            </a:r>
          </a:p>
        </p:txBody>
      </p:sp>
      <p:sp>
        <p:nvSpPr>
          <p:cNvPr id="47" name="Picture Placeholder 10"/>
          <p:cNvSpPr>
            <a:spLocks noGrp="1"/>
          </p:cNvSpPr>
          <p:nvPr>
            <p:ph type="pic" sz="quarter" idx="27"/>
          </p:nvPr>
        </p:nvSpPr>
        <p:spPr>
          <a:xfrm>
            <a:off x="6300192" y="696139"/>
            <a:ext cx="2073430" cy="2073430"/>
          </a:xfrm>
          <a:prstGeom prst="ellipse">
            <a:avLst/>
          </a:prstGeom>
          <a:solidFill>
            <a:schemeClr val="bg1">
              <a:lumMod val="95000"/>
            </a:schemeClr>
          </a:solidFill>
          <a:ln>
            <a:noFill/>
          </a:ln>
        </p:spPr>
        <p:txBody>
          <a:bodyPr>
            <a:normAutofit/>
          </a:bodyPr>
          <a:lstStyle>
            <a:lvl1pPr marL="0" indent="0">
              <a:buNone/>
              <a:defRPr sz="1200"/>
            </a:lvl1pPr>
          </a:lstStyle>
          <a:p>
            <a:r>
              <a:rPr lang="en-US"/>
              <a:t>Click icon to add picture</a:t>
            </a:r>
            <a:endParaRPr lang="en-US" dirty="0"/>
          </a:p>
        </p:txBody>
      </p:sp>
      <p:sp>
        <p:nvSpPr>
          <p:cNvPr id="48" name="Text Placeholder 20"/>
          <p:cNvSpPr>
            <a:spLocks noGrp="1"/>
          </p:cNvSpPr>
          <p:nvPr>
            <p:ph type="body" sz="quarter" idx="28"/>
          </p:nvPr>
        </p:nvSpPr>
        <p:spPr>
          <a:xfrm>
            <a:off x="6300192" y="2954881"/>
            <a:ext cx="2336180" cy="378445"/>
          </a:xfrm>
        </p:spPr>
        <p:txBody>
          <a:bodyPr>
            <a:noAutofit/>
          </a:bodyPr>
          <a:lstStyle>
            <a:lvl1pPr marL="0" indent="0">
              <a:buNone/>
              <a:defRPr sz="1400">
                <a:solidFill>
                  <a:srgbClr val="000054"/>
                </a:solidFill>
              </a:defRPr>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a:t>Edit Master text styles</a:t>
            </a:r>
          </a:p>
        </p:txBody>
      </p:sp>
      <p:sp>
        <p:nvSpPr>
          <p:cNvPr id="49" name="Text Placeholder 22"/>
          <p:cNvSpPr>
            <a:spLocks noGrp="1"/>
          </p:cNvSpPr>
          <p:nvPr>
            <p:ph type="body" sz="quarter" idx="29"/>
          </p:nvPr>
        </p:nvSpPr>
        <p:spPr>
          <a:xfrm>
            <a:off x="6300192" y="3333326"/>
            <a:ext cx="2332038" cy="935113"/>
          </a:xfrm>
        </p:spPr>
        <p:txBody>
          <a:bodyPr>
            <a:noAutofit/>
          </a:bodyPr>
          <a:lstStyle>
            <a:lvl1pPr marL="0" indent="0">
              <a:buNone/>
              <a:defRPr sz="1000">
                <a:solidFill>
                  <a:srgbClr val="000000"/>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a:t>Edit Master text styles</a:t>
            </a:r>
          </a:p>
        </p:txBody>
      </p:sp>
      <p:sp>
        <p:nvSpPr>
          <p:cNvPr id="50" name="Text Placeholder 3"/>
          <p:cNvSpPr>
            <a:spLocks noGrp="1"/>
          </p:cNvSpPr>
          <p:nvPr>
            <p:ph type="body" sz="quarter" idx="30" hasCustomPrompt="1"/>
          </p:nvPr>
        </p:nvSpPr>
        <p:spPr>
          <a:xfrm>
            <a:off x="6440899" y="1375356"/>
            <a:ext cx="1932723" cy="923034"/>
          </a:xfrm>
        </p:spPr>
        <p:txBody>
          <a:bodyPr>
            <a:normAutofit/>
          </a:bodyPr>
          <a:lstStyle>
            <a:lvl1pPr marL="0" indent="0">
              <a:buFontTx/>
              <a:buNone/>
              <a:defRPr sz="1600" b="1">
                <a:solidFill>
                  <a:schemeClr val="bg1"/>
                </a:solidFill>
              </a:defRPr>
            </a:lvl1pPr>
            <a:lvl2pPr marL="457200" indent="0">
              <a:buFontTx/>
              <a:buNone/>
              <a:defRPr>
                <a:solidFill>
                  <a:srgbClr val="AA00AA"/>
                </a:solidFill>
              </a:defRPr>
            </a:lvl2pPr>
            <a:lvl3pPr marL="914400" indent="0">
              <a:buFontTx/>
              <a:buNone/>
              <a:defRPr>
                <a:solidFill>
                  <a:srgbClr val="AA00AA"/>
                </a:solidFill>
              </a:defRPr>
            </a:lvl3pPr>
            <a:lvl4pPr marL="1371600" indent="0">
              <a:buFontTx/>
              <a:buNone/>
              <a:defRPr>
                <a:solidFill>
                  <a:srgbClr val="AA00AA"/>
                </a:solidFill>
              </a:defRPr>
            </a:lvl4pPr>
            <a:lvl5pPr marL="1828800" indent="0">
              <a:buFontTx/>
              <a:buNone/>
              <a:defRPr>
                <a:solidFill>
                  <a:srgbClr val="AA00AA"/>
                </a:solidFill>
              </a:defRPr>
            </a:lvl5pPr>
          </a:lstStyle>
          <a:p>
            <a:pPr lvl="0"/>
            <a:r>
              <a:rPr lang="en-US" dirty="0"/>
              <a:t>—</a:t>
            </a:r>
            <a:br>
              <a:rPr lang="en-US" dirty="0"/>
            </a:br>
            <a:r>
              <a:rPr lang="en-US" dirty="0"/>
              <a:t>Click to edit Master text styles</a:t>
            </a:r>
          </a:p>
        </p:txBody>
      </p:sp>
      <p:sp>
        <p:nvSpPr>
          <p:cNvPr id="20" name="Rectangle 19"/>
          <p:cNvSpPr/>
          <p:nvPr userDrawn="1"/>
        </p:nvSpPr>
        <p:spPr>
          <a:xfrm>
            <a:off x="4432760" y="4911571"/>
            <a:ext cx="278705" cy="184666"/>
          </a:xfrm>
          <a:prstGeom prst="rect">
            <a:avLst/>
          </a:prstGeom>
        </p:spPr>
        <p:txBody>
          <a:bodyPr wrap="none">
            <a:spAutoFit/>
          </a:bodyPr>
          <a:lstStyle/>
          <a:p>
            <a:fld id="{9E4DEE52-25AF-7B49-B9FC-7562266B64DE}" type="slidenum">
              <a:rPr lang="en-US" sz="600" smtClean="0">
                <a:solidFill>
                  <a:srgbClr val="000000"/>
                </a:solidFill>
                <a:latin typeface="Arial"/>
                <a:cs typeface="Arial"/>
              </a:rPr>
              <a:pPr/>
              <a:t>‹#›</a:t>
            </a:fld>
            <a:endParaRPr lang="en-US" sz="600" dirty="0">
              <a:solidFill>
                <a:srgbClr val="000000"/>
              </a:solidFill>
              <a:latin typeface="Arial"/>
              <a:cs typeface="Arial"/>
            </a:endParaRPr>
          </a:p>
        </p:txBody>
      </p:sp>
    </p:spTree>
    <p:extLst>
      <p:ext uri="{BB962C8B-B14F-4D97-AF65-F5344CB8AC3E}">
        <p14:creationId xmlns:p14="http://schemas.microsoft.com/office/powerpoint/2010/main" val="251652412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Internal Page">
    <p:spTree>
      <p:nvGrpSpPr>
        <p:cNvPr id="1" name=""/>
        <p:cNvGrpSpPr/>
        <p:nvPr/>
      </p:nvGrpSpPr>
      <p:grpSpPr>
        <a:xfrm>
          <a:off x="0" y="0"/>
          <a:ext cx="0" cy="0"/>
          <a:chOff x="0" y="0"/>
          <a:chExt cx="0" cy="0"/>
        </a:xfrm>
      </p:grpSpPr>
      <p:sp>
        <p:nvSpPr>
          <p:cNvPr id="11" name="Rectangle 10"/>
          <p:cNvSpPr/>
          <p:nvPr userDrawn="1"/>
        </p:nvSpPr>
        <p:spPr>
          <a:xfrm>
            <a:off x="0" y="1"/>
            <a:ext cx="9144000" cy="5143500"/>
          </a:xfrm>
          <a:prstGeom prst="rect">
            <a:avLst/>
          </a:prstGeom>
          <a:solidFill>
            <a:schemeClr val="bg1"/>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solidFill>
                <a:srgbClr val="00AAFF"/>
              </a:solidFill>
            </a:endParaRPr>
          </a:p>
        </p:txBody>
      </p:sp>
      <p:sp>
        <p:nvSpPr>
          <p:cNvPr id="10" name="Text Placeholder 9"/>
          <p:cNvSpPr>
            <a:spLocks noGrp="1"/>
          </p:cNvSpPr>
          <p:nvPr>
            <p:ph type="body" sz="quarter" idx="13" hasCustomPrompt="1"/>
          </p:nvPr>
        </p:nvSpPr>
        <p:spPr>
          <a:xfrm>
            <a:off x="457200" y="245440"/>
            <a:ext cx="7627938" cy="3868121"/>
          </a:xfrm>
        </p:spPr>
        <p:txBody>
          <a:bodyPr>
            <a:normAutofit/>
          </a:bodyPr>
          <a:lstStyle>
            <a:lvl1pPr marL="0" indent="0">
              <a:lnSpc>
                <a:spcPct val="90000"/>
              </a:lnSpc>
              <a:buNone/>
              <a:defRPr sz="4000" b="1"/>
            </a:lvl1pPr>
            <a:lvl2pPr marL="457200" indent="0">
              <a:buNone/>
              <a:defRPr/>
            </a:lvl2pPr>
            <a:lvl3pPr marL="914400" indent="0">
              <a:buNone/>
              <a:defRPr/>
            </a:lvl3pPr>
            <a:lvl4pPr marL="1371600" indent="0">
              <a:buNone/>
              <a:defRPr/>
            </a:lvl4pPr>
            <a:lvl5pPr marL="1828800" indent="0">
              <a:buFont typeface="Arial"/>
              <a:buNone/>
              <a:defRPr/>
            </a:lvl5pPr>
          </a:lstStyle>
          <a:p>
            <a:pPr lvl="0"/>
            <a:r>
              <a:rPr lang="en-US" dirty="0">
                <a:solidFill>
                  <a:srgbClr val="FF8199"/>
                </a:solidFill>
              </a:rPr>
              <a:t>—</a:t>
            </a:r>
            <a:br>
              <a:rPr lang="en-US" dirty="0"/>
            </a:br>
            <a:r>
              <a:rPr lang="en-US" dirty="0"/>
              <a:t>Click to edit Master text styles</a:t>
            </a: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53112" y="4329266"/>
            <a:ext cx="1357693" cy="608155"/>
          </a:xfrm>
          <a:prstGeom prst="rect">
            <a:avLst/>
          </a:prstGeom>
        </p:spPr>
      </p:pic>
      <p:sp>
        <p:nvSpPr>
          <p:cNvPr id="9" name="Rectangle 8"/>
          <p:cNvSpPr/>
          <p:nvPr userDrawn="1"/>
        </p:nvSpPr>
        <p:spPr>
          <a:xfrm>
            <a:off x="4432760" y="4911571"/>
            <a:ext cx="278705" cy="184666"/>
          </a:xfrm>
          <a:prstGeom prst="rect">
            <a:avLst/>
          </a:prstGeom>
        </p:spPr>
        <p:txBody>
          <a:bodyPr wrap="none">
            <a:spAutoFit/>
          </a:bodyPr>
          <a:lstStyle/>
          <a:p>
            <a:fld id="{9E4DEE52-25AF-7B49-B9FC-7562266B64DE}" type="slidenum">
              <a:rPr lang="en-US" sz="600" smtClean="0">
                <a:solidFill>
                  <a:srgbClr val="000000"/>
                </a:solidFill>
                <a:latin typeface="Arial"/>
                <a:cs typeface="Arial"/>
              </a:rPr>
              <a:pPr/>
              <a:t>‹#›</a:t>
            </a:fld>
            <a:endParaRPr lang="en-US" sz="600" dirty="0">
              <a:solidFill>
                <a:srgbClr val="000000"/>
              </a:solidFill>
              <a:latin typeface="Arial"/>
              <a:cs typeface="Arial"/>
            </a:endParaRPr>
          </a:p>
        </p:txBody>
      </p:sp>
    </p:spTree>
    <p:extLst>
      <p:ext uri="{BB962C8B-B14F-4D97-AF65-F5344CB8AC3E}">
        <p14:creationId xmlns:p14="http://schemas.microsoft.com/office/powerpoint/2010/main" val="15221465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Alternative">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174281" y="796925"/>
            <a:ext cx="6674319" cy="1420019"/>
          </a:xfrm>
        </p:spPr>
        <p:txBody>
          <a:bodyPr anchor="b">
            <a:normAutofit/>
          </a:bodyPr>
          <a:lstStyle>
            <a:lvl1pPr algn="l">
              <a:lnSpc>
                <a:spcPct val="150000"/>
              </a:lnSpc>
              <a:defRPr sz="3600" b="1">
                <a:solidFill>
                  <a:srgbClr val="000054"/>
                </a:solidFill>
              </a:defRPr>
            </a:lvl1pPr>
          </a:lstStyle>
          <a:p>
            <a:r>
              <a:rPr lang="en-US" dirty="0"/>
              <a:t>Click to edit title</a:t>
            </a:r>
          </a:p>
        </p:txBody>
      </p:sp>
      <p:sp>
        <p:nvSpPr>
          <p:cNvPr id="3" name="Subtitle 2"/>
          <p:cNvSpPr>
            <a:spLocks noGrp="1"/>
          </p:cNvSpPr>
          <p:nvPr>
            <p:ph type="subTitle" idx="1" hasCustomPrompt="1"/>
          </p:nvPr>
        </p:nvSpPr>
        <p:spPr>
          <a:xfrm>
            <a:off x="1174281" y="2220382"/>
            <a:ext cx="6676750" cy="1009846"/>
          </a:xfrm>
        </p:spPr>
        <p:txBody>
          <a:bodyPr wrap="square">
            <a:spAutoFit/>
          </a:bodyPr>
          <a:lstStyle>
            <a:lvl1pPr marL="0" indent="0" algn="l">
              <a:lnSpc>
                <a:spcPct val="150000"/>
              </a:lnSpc>
              <a:buNone/>
              <a:defRPr sz="2800">
                <a:solidFill>
                  <a:srgbClr val="000054"/>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slide subtitle</a:t>
            </a:r>
          </a:p>
        </p:txBody>
      </p:sp>
    </p:spTree>
    <p:custDataLst>
      <p:tags r:id="rId1"/>
    </p:custDataLst>
    <p:extLst>
      <p:ext uri="{BB962C8B-B14F-4D97-AF65-F5344CB8AC3E}">
        <p14:creationId xmlns:p14="http://schemas.microsoft.com/office/powerpoint/2010/main" val="171363569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Internal Page">
    <p:spTree>
      <p:nvGrpSpPr>
        <p:cNvPr id="1" name=""/>
        <p:cNvGrpSpPr/>
        <p:nvPr/>
      </p:nvGrpSpPr>
      <p:grpSpPr>
        <a:xfrm>
          <a:off x="0" y="0"/>
          <a:ext cx="0" cy="0"/>
          <a:chOff x="0" y="0"/>
          <a:chExt cx="0" cy="0"/>
        </a:xfrm>
      </p:grpSpPr>
      <p:sp>
        <p:nvSpPr>
          <p:cNvPr id="11" name="Rectangle 10"/>
          <p:cNvSpPr/>
          <p:nvPr userDrawn="1"/>
        </p:nvSpPr>
        <p:spPr>
          <a:xfrm>
            <a:off x="0" y="1"/>
            <a:ext cx="9144000" cy="5143500"/>
          </a:xfrm>
          <a:prstGeom prst="rect">
            <a:avLst/>
          </a:prstGeom>
          <a:solidFill>
            <a:srgbClr val="7AE1AA"/>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solidFill>
                <a:srgbClr val="00AAFF"/>
              </a:solidFill>
            </a:endParaRPr>
          </a:p>
        </p:txBody>
      </p:sp>
      <p:sp>
        <p:nvSpPr>
          <p:cNvPr id="10" name="Text Placeholder 9"/>
          <p:cNvSpPr>
            <a:spLocks noGrp="1"/>
          </p:cNvSpPr>
          <p:nvPr>
            <p:ph type="body" sz="quarter" idx="13" hasCustomPrompt="1"/>
          </p:nvPr>
        </p:nvSpPr>
        <p:spPr>
          <a:xfrm>
            <a:off x="457200" y="245440"/>
            <a:ext cx="7627938" cy="3868121"/>
          </a:xfrm>
        </p:spPr>
        <p:txBody>
          <a:bodyPr>
            <a:normAutofit/>
          </a:bodyPr>
          <a:lstStyle>
            <a:lvl1pPr marL="0" indent="0">
              <a:lnSpc>
                <a:spcPct val="90000"/>
              </a:lnSpc>
              <a:buNone/>
              <a:defRPr sz="4000" b="1"/>
            </a:lvl1pPr>
            <a:lvl2pPr marL="457200" indent="0">
              <a:buNone/>
              <a:defRPr/>
            </a:lvl2pPr>
            <a:lvl3pPr marL="914400" indent="0">
              <a:buNone/>
              <a:defRPr/>
            </a:lvl3pPr>
            <a:lvl4pPr marL="1371600" indent="0">
              <a:buNone/>
              <a:defRPr/>
            </a:lvl4pPr>
            <a:lvl5pPr marL="1828800" indent="0">
              <a:buFont typeface="Arial"/>
              <a:buNone/>
              <a:defRPr/>
            </a:lvl5pPr>
          </a:lstStyle>
          <a:p>
            <a:pPr lvl="0"/>
            <a:r>
              <a:rPr lang="en-US" dirty="0">
                <a:solidFill>
                  <a:srgbClr val="E60028"/>
                </a:solidFill>
              </a:rPr>
              <a:t>—</a:t>
            </a:r>
            <a:br>
              <a:rPr lang="en-US" dirty="0"/>
            </a:br>
            <a:r>
              <a:rPr lang="en-US" dirty="0"/>
              <a:t>Click to edit Master text styles</a:t>
            </a: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53112" y="4329266"/>
            <a:ext cx="1357693" cy="608155"/>
          </a:xfrm>
          <a:prstGeom prst="rect">
            <a:avLst/>
          </a:prstGeom>
        </p:spPr>
      </p:pic>
      <p:sp>
        <p:nvSpPr>
          <p:cNvPr id="9" name="Rectangle 8"/>
          <p:cNvSpPr/>
          <p:nvPr userDrawn="1"/>
        </p:nvSpPr>
        <p:spPr>
          <a:xfrm>
            <a:off x="4432760" y="4911571"/>
            <a:ext cx="278705" cy="184666"/>
          </a:xfrm>
          <a:prstGeom prst="rect">
            <a:avLst/>
          </a:prstGeom>
        </p:spPr>
        <p:txBody>
          <a:bodyPr wrap="none">
            <a:spAutoFit/>
          </a:bodyPr>
          <a:lstStyle/>
          <a:p>
            <a:fld id="{9E4DEE52-25AF-7B49-B9FC-7562266B64DE}" type="slidenum">
              <a:rPr lang="en-US" sz="600" smtClean="0">
                <a:solidFill>
                  <a:srgbClr val="000000"/>
                </a:solidFill>
                <a:latin typeface="Arial"/>
                <a:cs typeface="Arial"/>
              </a:rPr>
              <a:pPr/>
              <a:t>‹#›</a:t>
            </a:fld>
            <a:endParaRPr lang="en-US" sz="600" dirty="0">
              <a:solidFill>
                <a:srgbClr val="000000"/>
              </a:solidFill>
              <a:latin typeface="Arial"/>
              <a:cs typeface="Arial"/>
            </a:endParaRPr>
          </a:p>
        </p:txBody>
      </p:sp>
    </p:spTree>
    <p:extLst>
      <p:ext uri="{BB962C8B-B14F-4D97-AF65-F5344CB8AC3E}">
        <p14:creationId xmlns:p14="http://schemas.microsoft.com/office/powerpoint/2010/main" val="83495026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Internal Page">
    <p:spTree>
      <p:nvGrpSpPr>
        <p:cNvPr id="1" name=""/>
        <p:cNvGrpSpPr/>
        <p:nvPr/>
      </p:nvGrpSpPr>
      <p:grpSpPr>
        <a:xfrm>
          <a:off x="0" y="0"/>
          <a:ext cx="0" cy="0"/>
          <a:chOff x="0" y="0"/>
          <a:chExt cx="0" cy="0"/>
        </a:xfrm>
      </p:grpSpPr>
      <p:sp>
        <p:nvSpPr>
          <p:cNvPr id="11" name="Rectangle 10"/>
          <p:cNvSpPr/>
          <p:nvPr userDrawn="1"/>
        </p:nvSpPr>
        <p:spPr>
          <a:xfrm>
            <a:off x="0" y="1"/>
            <a:ext cx="9144000" cy="5143500"/>
          </a:xfrm>
          <a:prstGeom prst="rect">
            <a:avLst/>
          </a:prstGeom>
          <a:solidFill>
            <a:srgbClr val="AA00AA"/>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solidFill>
                <a:srgbClr val="AA00AA"/>
              </a:solidFill>
            </a:endParaRPr>
          </a:p>
        </p:txBody>
      </p:sp>
      <p:sp>
        <p:nvSpPr>
          <p:cNvPr id="10" name="Text Placeholder 9"/>
          <p:cNvSpPr>
            <a:spLocks noGrp="1"/>
          </p:cNvSpPr>
          <p:nvPr>
            <p:ph type="body" sz="quarter" idx="13" hasCustomPrompt="1"/>
          </p:nvPr>
        </p:nvSpPr>
        <p:spPr>
          <a:xfrm>
            <a:off x="457200" y="245440"/>
            <a:ext cx="7627938" cy="3868121"/>
          </a:xfrm>
        </p:spPr>
        <p:txBody>
          <a:bodyPr>
            <a:normAutofit/>
          </a:bodyPr>
          <a:lstStyle>
            <a:lvl1pPr marL="0" indent="0">
              <a:lnSpc>
                <a:spcPct val="90000"/>
              </a:lnSpc>
              <a:buNone/>
              <a:defRPr sz="4000" b="1">
                <a:solidFill>
                  <a:schemeClr val="bg1"/>
                </a:solidFill>
              </a:defRPr>
            </a:lvl1pPr>
            <a:lvl2pPr marL="457200" indent="0">
              <a:buNone/>
              <a:defRPr/>
            </a:lvl2pPr>
            <a:lvl3pPr marL="914400" indent="0">
              <a:buNone/>
              <a:defRPr/>
            </a:lvl3pPr>
            <a:lvl4pPr marL="1371600" indent="0">
              <a:buNone/>
              <a:defRPr/>
            </a:lvl4pPr>
            <a:lvl5pPr marL="1828800" indent="0">
              <a:buFont typeface="Arial"/>
              <a:buNone/>
              <a:defRPr/>
            </a:lvl5pPr>
          </a:lstStyle>
          <a:p>
            <a:pPr lvl="0"/>
            <a:r>
              <a:rPr lang="en-US" dirty="0">
                <a:solidFill>
                  <a:srgbClr val="7AE1AA"/>
                </a:solidFill>
              </a:rPr>
              <a:t>—</a:t>
            </a:r>
            <a:br>
              <a:rPr lang="en-US" dirty="0"/>
            </a:br>
            <a:r>
              <a:rPr lang="en-US" dirty="0"/>
              <a:t>Click to edit Master text styles</a:t>
            </a:r>
          </a:p>
        </p:txBody>
      </p:sp>
      <p:pic>
        <p:nvPicPr>
          <p:cNvPr id="12" name="Picture 11"/>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353112" y="4329266"/>
            <a:ext cx="1357693" cy="608155"/>
          </a:xfrm>
          <a:prstGeom prst="rect">
            <a:avLst/>
          </a:prstGeom>
        </p:spPr>
      </p:pic>
      <p:sp>
        <p:nvSpPr>
          <p:cNvPr id="9" name="Rectangle 8"/>
          <p:cNvSpPr/>
          <p:nvPr userDrawn="1"/>
        </p:nvSpPr>
        <p:spPr>
          <a:xfrm>
            <a:off x="4432760" y="4911571"/>
            <a:ext cx="278705" cy="184666"/>
          </a:xfrm>
          <a:prstGeom prst="rect">
            <a:avLst/>
          </a:prstGeom>
        </p:spPr>
        <p:txBody>
          <a:bodyPr wrap="none">
            <a:spAutoFit/>
          </a:bodyPr>
          <a:lstStyle/>
          <a:p>
            <a:fld id="{9E4DEE52-25AF-7B49-B9FC-7562266B64DE}" type="slidenum">
              <a:rPr lang="en-US" sz="600" smtClean="0">
                <a:solidFill>
                  <a:srgbClr val="FFFFFF"/>
                </a:solidFill>
                <a:latin typeface="Arial"/>
                <a:cs typeface="Arial"/>
              </a:rPr>
              <a:pPr/>
              <a:t>‹#›</a:t>
            </a:fld>
            <a:endParaRPr lang="en-US" sz="600" dirty="0">
              <a:solidFill>
                <a:srgbClr val="FFFFFF"/>
              </a:solidFill>
              <a:latin typeface="Arial"/>
              <a:cs typeface="Arial"/>
            </a:endParaRPr>
          </a:p>
        </p:txBody>
      </p:sp>
    </p:spTree>
    <p:extLst>
      <p:ext uri="{BB962C8B-B14F-4D97-AF65-F5344CB8AC3E}">
        <p14:creationId xmlns:p14="http://schemas.microsoft.com/office/powerpoint/2010/main" val="275043635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428F1-F16E-8849-B855-98C96EEB08BF}"/>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5599852C-9C96-934C-8543-26DFAC364D2E}"/>
              </a:ext>
            </a:extLst>
          </p:cNvPr>
          <p:cNvSpPr>
            <a:spLocks noGrp="1"/>
          </p:cNvSpPr>
          <p:nvPr>
            <p:ph type="dt" sz="half" idx="10"/>
          </p:nvPr>
        </p:nvSpPr>
        <p:spPr/>
        <p:txBody>
          <a:bodyPr/>
          <a:lstStyle>
            <a:lvl1pPr>
              <a:defRPr/>
            </a:lvl1pPr>
          </a:lstStyle>
          <a:p>
            <a:r>
              <a:rPr lang="en-US" altLang="en-US"/>
              <a:t>February 7, 2006</a:t>
            </a:r>
          </a:p>
        </p:txBody>
      </p:sp>
      <p:sp>
        <p:nvSpPr>
          <p:cNvPr id="4" name="Footer Placeholder 3">
            <a:extLst>
              <a:ext uri="{FF2B5EF4-FFF2-40B4-BE49-F238E27FC236}">
                <a16:creationId xmlns:a16="http://schemas.microsoft.com/office/drawing/2014/main" id="{016F9F5A-E9BF-4144-B627-9CAE25F23700}"/>
              </a:ext>
            </a:extLst>
          </p:cNvPr>
          <p:cNvSpPr>
            <a:spLocks noGrp="1"/>
          </p:cNvSpPr>
          <p:nvPr>
            <p:ph type="ftr" sz="quarter" idx="11"/>
          </p:nvPr>
        </p:nvSpPr>
        <p:spPr/>
        <p:txBody>
          <a:bodyPr/>
          <a:lstStyle>
            <a:lvl1pPr>
              <a:defRPr/>
            </a:lvl1pPr>
          </a:lstStyle>
          <a:p>
            <a:r>
              <a:rPr lang="en-US" altLang="en-US"/>
              <a:t>AI: Chapter 6: Adversarial Search</a:t>
            </a:r>
          </a:p>
        </p:txBody>
      </p:sp>
      <p:sp>
        <p:nvSpPr>
          <p:cNvPr id="5" name="Slide Number Placeholder 4">
            <a:extLst>
              <a:ext uri="{FF2B5EF4-FFF2-40B4-BE49-F238E27FC236}">
                <a16:creationId xmlns:a16="http://schemas.microsoft.com/office/drawing/2014/main" id="{18326444-D437-7441-B9CC-A0C680BEEDEB}"/>
              </a:ext>
            </a:extLst>
          </p:cNvPr>
          <p:cNvSpPr>
            <a:spLocks noGrp="1"/>
          </p:cNvSpPr>
          <p:nvPr>
            <p:ph type="sldNum" sz="quarter" idx="12"/>
          </p:nvPr>
        </p:nvSpPr>
        <p:spPr/>
        <p:txBody>
          <a:bodyPr/>
          <a:lstStyle>
            <a:lvl1pPr>
              <a:defRPr/>
            </a:lvl1pPr>
          </a:lstStyle>
          <a:p>
            <a:fld id="{AC0591AD-4054-B845-90E6-E72A5876949E}" type="slidenum">
              <a:rPr lang="en-US" altLang="en-US"/>
              <a:pPr/>
              <a:t>‹#›</a:t>
            </a:fld>
            <a:endParaRPr lang="en-US" altLang="en-US"/>
          </a:p>
        </p:txBody>
      </p:sp>
    </p:spTree>
    <p:extLst>
      <p:ext uri="{BB962C8B-B14F-4D97-AF65-F5344CB8AC3E}">
        <p14:creationId xmlns:p14="http://schemas.microsoft.com/office/powerpoint/2010/main" val="3497790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able of Contents">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title="Table of content"/>
          <p:cNvSpPr>
            <a:spLocks noGrp="1"/>
          </p:cNvSpPr>
          <p:nvPr>
            <p:ph type="ctrTitle" hasCustomPrompt="1"/>
          </p:nvPr>
        </p:nvSpPr>
        <p:spPr>
          <a:xfrm>
            <a:off x="550397" y="481915"/>
            <a:ext cx="5850535" cy="685800"/>
          </a:xfrm>
          <a:ln w="19050">
            <a:solidFill>
              <a:schemeClr val="bg1"/>
            </a:solidFill>
          </a:ln>
        </p:spPr>
        <p:txBody>
          <a:bodyPr>
            <a:noAutofit/>
          </a:bodyPr>
          <a:lstStyle>
            <a:lvl1pPr marL="0" indent="228600" algn="l">
              <a:defRPr sz="2400" b="1" baseline="0">
                <a:solidFill>
                  <a:srgbClr val="DBDCDD"/>
                </a:solidFill>
              </a:defRPr>
            </a:lvl1pPr>
          </a:lstStyle>
          <a:p>
            <a:r>
              <a:rPr lang="en-US" dirty="0"/>
              <a:t>Click to edit Table of Contents </a:t>
            </a:r>
          </a:p>
        </p:txBody>
      </p:sp>
      <p:sp>
        <p:nvSpPr>
          <p:cNvPr id="5" name="Content Placeholder 2"/>
          <p:cNvSpPr>
            <a:spLocks noGrp="1"/>
          </p:cNvSpPr>
          <p:nvPr>
            <p:ph idx="1"/>
          </p:nvPr>
        </p:nvSpPr>
        <p:spPr>
          <a:xfrm>
            <a:off x="550397" y="1167454"/>
            <a:ext cx="5850403" cy="3513406"/>
          </a:xfrm>
          <a:noFill/>
          <a:ln w="19050" cmpd="sng">
            <a:solidFill>
              <a:schemeClr val="bg1"/>
            </a:solidFill>
          </a:ln>
        </p:spPr>
        <p:txBody>
          <a:bodyPr lIns="180000" tIns="180000" rIns="180000" bIns="180000"/>
          <a:lstStyle>
            <a:lvl1pPr>
              <a:lnSpc>
                <a:spcPct val="150000"/>
              </a:lnSpc>
              <a:defRPr sz="2400">
                <a:solidFill>
                  <a:srgbClr val="DBDCDD"/>
                </a:solidFill>
              </a:defRPr>
            </a:lvl1pPr>
            <a:lvl2pPr marL="742950" indent="-285750">
              <a:lnSpc>
                <a:spcPct val="150000"/>
              </a:lnSpc>
              <a:buFont typeface="Courier New"/>
              <a:buChar char="o"/>
              <a:defRPr sz="2200">
                <a:solidFill>
                  <a:srgbClr val="DBDCDD"/>
                </a:solidFill>
              </a:defRPr>
            </a:lvl2pPr>
            <a:lvl3pPr>
              <a:lnSpc>
                <a:spcPct val="150000"/>
              </a:lnSpc>
              <a:defRPr sz="2000">
                <a:solidFill>
                  <a:srgbClr val="DBDCDD"/>
                </a:solidFill>
              </a:defRPr>
            </a:lvl3pPr>
            <a:lvl4pPr marL="1600200" indent="-228600">
              <a:buFont typeface="Courier New"/>
              <a:buChar char="o"/>
              <a:defRPr sz="2200"/>
            </a:lvl4pPr>
            <a:lvl5pPr>
              <a:defRPr sz="2200"/>
            </a:lvl5pPr>
          </a:lstStyle>
          <a:p>
            <a:pPr lvl="0"/>
            <a:r>
              <a:rPr lang="en-US"/>
              <a:t>Edit Master text styles</a:t>
            </a:r>
          </a:p>
          <a:p>
            <a:pPr lvl="1"/>
            <a:r>
              <a:rPr lang="en-US"/>
              <a:t>Second level</a:t>
            </a:r>
          </a:p>
          <a:p>
            <a:pPr lvl="2"/>
            <a:r>
              <a:rPr lang="en-US"/>
              <a:t>Third level</a:t>
            </a:r>
          </a:p>
        </p:txBody>
      </p:sp>
    </p:spTree>
    <p:custDataLst>
      <p:tags r:id="rId1"/>
    </p:custDataLst>
    <p:extLst>
      <p:ext uri="{BB962C8B-B14F-4D97-AF65-F5344CB8AC3E}">
        <p14:creationId xmlns:p14="http://schemas.microsoft.com/office/powerpoint/2010/main" val="724250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able of Content_alternative">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title="Table of content"/>
          <p:cNvSpPr>
            <a:spLocks noGrp="1"/>
          </p:cNvSpPr>
          <p:nvPr>
            <p:ph type="ctrTitle" hasCustomPrompt="1"/>
          </p:nvPr>
        </p:nvSpPr>
        <p:spPr>
          <a:xfrm>
            <a:off x="550397" y="481915"/>
            <a:ext cx="5850535" cy="698156"/>
          </a:xfrm>
          <a:ln w="19050">
            <a:solidFill>
              <a:srgbClr val="000054"/>
            </a:solidFill>
          </a:ln>
        </p:spPr>
        <p:txBody>
          <a:bodyPr>
            <a:noAutofit/>
          </a:bodyPr>
          <a:lstStyle>
            <a:lvl1pPr marL="228600" indent="0" algn="l">
              <a:tabLst/>
              <a:defRPr sz="2200" b="1" baseline="0">
                <a:solidFill>
                  <a:srgbClr val="000054"/>
                </a:solidFill>
              </a:defRPr>
            </a:lvl1pPr>
          </a:lstStyle>
          <a:p>
            <a:r>
              <a:rPr lang="en-US" dirty="0"/>
              <a:t>Click to edit Table of Contents</a:t>
            </a:r>
          </a:p>
        </p:txBody>
      </p:sp>
      <p:sp>
        <p:nvSpPr>
          <p:cNvPr id="5" name="Content Placeholder 2"/>
          <p:cNvSpPr>
            <a:spLocks noGrp="1"/>
          </p:cNvSpPr>
          <p:nvPr>
            <p:ph idx="1"/>
          </p:nvPr>
        </p:nvSpPr>
        <p:spPr>
          <a:xfrm>
            <a:off x="550397" y="1180332"/>
            <a:ext cx="5850403" cy="3513406"/>
          </a:xfrm>
          <a:noFill/>
          <a:ln w="19050" cmpd="sng">
            <a:solidFill>
              <a:srgbClr val="000054"/>
            </a:solidFill>
          </a:ln>
        </p:spPr>
        <p:txBody>
          <a:bodyPr lIns="180000" tIns="180000" rIns="180000" bIns="180000"/>
          <a:lstStyle>
            <a:lvl1pPr>
              <a:lnSpc>
                <a:spcPct val="150000"/>
              </a:lnSpc>
              <a:spcBef>
                <a:spcPts val="1000"/>
              </a:spcBef>
              <a:defRPr sz="2400">
                <a:solidFill>
                  <a:srgbClr val="000054"/>
                </a:solidFill>
              </a:defRPr>
            </a:lvl1pPr>
            <a:lvl2pPr marL="742950" indent="-285750">
              <a:lnSpc>
                <a:spcPct val="150000"/>
              </a:lnSpc>
              <a:spcBef>
                <a:spcPts val="1000"/>
              </a:spcBef>
              <a:buFont typeface="Courier New"/>
              <a:buChar char="o"/>
              <a:defRPr sz="2200">
                <a:solidFill>
                  <a:srgbClr val="000054"/>
                </a:solidFill>
              </a:defRPr>
            </a:lvl2pPr>
            <a:lvl3pPr>
              <a:lnSpc>
                <a:spcPct val="150000"/>
              </a:lnSpc>
              <a:spcBef>
                <a:spcPts val="1000"/>
              </a:spcBef>
              <a:defRPr sz="2000">
                <a:solidFill>
                  <a:srgbClr val="000054"/>
                </a:solidFill>
              </a:defRPr>
            </a:lvl3pPr>
            <a:lvl4pPr marL="1600200" indent="-228600">
              <a:buFont typeface="Courier New"/>
              <a:buChar char="o"/>
              <a:defRPr sz="2200"/>
            </a:lvl4pPr>
            <a:lvl5pPr>
              <a:defRPr sz="2200"/>
            </a:lvl5pPr>
          </a:lstStyle>
          <a:p>
            <a:pPr lvl="0"/>
            <a:r>
              <a:rPr lang="en-US"/>
              <a:t>Edit Master text styles</a:t>
            </a:r>
          </a:p>
          <a:p>
            <a:pPr lvl="1"/>
            <a:r>
              <a:rPr lang="en-US"/>
              <a:t>Second level</a:t>
            </a:r>
          </a:p>
          <a:p>
            <a:pPr lvl="2"/>
            <a:r>
              <a:rPr lang="en-US"/>
              <a:t>Third level</a:t>
            </a:r>
          </a:p>
        </p:txBody>
      </p:sp>
    </p:spTree>
    <p:custDataLst>
      <p:tags r:id="rId1"/>
    </p:custDataLst>
    <p:extLst>
      <p:ext uri="{BB962C8B-B14F-4D97-AF65-F5344CB8AC3E}">
        <p14:creationId xmlns:p14="http://schemas.microsoft.com/office/powerpoint/2010/main" val="2099305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title="Section title"/>
          <p:cNvSpPr>
            <a:spLocks noGrp="1"/>
          </p:cNvSpPr>
          <p:nvPr>
            <p:ph type="title" hasCustomPrompt="1"/>
          </p:nvPr>
        </p:nvSpPr>
        <p:spPr>
          <a:xfrm>
            <a:off x="866275" y="1339734"/>
            <a:ext cx="6391175" cy="1249461"/>
          </a:xfrm>
          <a:noFill/>
          <a:ln w="19050">
            <a:solidFill>
              <a:schemeClr val="bg1"/>
            </a:solidFill>
          </a:ln>
        </p:spPr>
        <p:txBody>
          <a:bodyPr lIns="180000" anchor="ctr">
            <a:normAutofit/>
          </a:bodyPr>
          <a:lstStyle>
            <a:lvl1pPr marL="115888" indent="0" algn="l">
              <a:lnSpc>
                <a:spcPct val="150000"/>
              </a:lnSpc>
              <a:spcBef>
                <a:spcPts val="0"/>
              </a:spcBef>
              <a:defRPr sz="3800" b="1" i="0" cap="none">
                <a:solidFill>
                  <a:srgbClr val="DBDCDD"/>
                </a:solidFill>
                <a:latin typeface="Arial"/>
                <a:cs typeface="Arial"/>
              </a:defRPr>
            </a:lvl1pPr>
          </a:lstStyle>
          <a:p>
            <a:r>
              <a:rPr lang="en-US" dirty="0"/>
              <a:t>Click to edit Section title</a:t>
            </a:r>
          </a:p>
        </p:txBody>
      </p:sp>
      <p:sp>
        <p:nvSpPr>
          <p:cNvPr id="3" name="Text Placeholder 2" title="Section subtitle"/>
          <p:cNvSpPr>
            <a:spLocks noGrp="1"/>
          </p:cNvSpPr>
          <p:nvPr>
            <p:ph type="body" idx="1"/>
          </p:nvPr>
        </p:nvSpPr>
        <p:spPr>
          <a:xfrm>
            <a:off x="866273" y="2589200"/>
            <a:ext cx="6391175" cy="917513"/>
          </a:xfrm>
          <a:noFill/>
          <a:ln w="19050">
            <a:solidFill>
              <a:schemeClr val="bg1"/>
            </a:solidFill>
          </a:ln>
        </p:spPr>
        <p:txBody>
          <a:bodyPr anchor="t">
            <a:spAutoFit/>
          </a:bodyPr>
          <a:lstStyle>
            <a:lvl1pPr marL="111125" indent="0">
              <a:lnSpc>
                <a:spcPct val="150000"/>
              </a:lnSpc>
              <a:buNone/>
              <a:defRPr sz="2400">
                <a:solidFill>
                  <a:srgbClr val="DBDCDD"/>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66B7A6BE-7A3D-1C4F-BEDA-C5431FB9FC0F}" type="slidenum">
              <a:rPr lang="en-US" smtClean="0"/>
              <a:pPr/>
              <a:t>‹#›</a:t>
            </a:fld>
            <a:endParaRPr lang="en-US" dirty="0"/>
          </a:p>
        </p:txBody>
      </p:sp>
      <p:sp>
        <p:nvSpPr>
          <p:cNvPr id="5" name="Rectangle 4">
            <a:extLst>
              <a:ext uri="{FF2B5EF4-FFF2-40B4-BE49-F238E27FC236}">
                <a16:creationId xmlns:a16="http://schemas.microsoft.com/office/drawing/2014/main" id="{08D12B2B-B096-43B9-BD1C-E28BB6F2A691}"/>
              </a:ext>
            </a:extLst>
          </p:cNvPr>
          <p:cNvSpPr/>
          <p:nvPr userDrawn="1"/>
        </p:nvSpPr>
        <p:spPr>
          <a:xfrm>
            <a:off x="0" y="1"/>
            <a:ext cx="9144000" cy="5143500"/>
          </a:xfrm>
          <a:prstGeom prst="rect">
            <a:avLst/>
          </a:prstGeom>
          <a:solidFill>
            <a:schemeClr val="tx1"/>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pic>
        <p:nvPicPr>
          <p:cNvPr id="7" name="Picture 6">
            <a:extLst>
              <a:ext uri="{FF2B5EF4-FFF2-40B4-BE49-F238E27FC236}">
                <a16:creationId xmlns:a16="http://schemas.microsoft.com/office/drawing/2014/main" id="{AC11200A-D063-44EA-8B17-8952F6E751DB}"/>
              </a:ext>
            </a:extLst>
          </p:cNvPr>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582331" y="4329266"/>
            <a:ext cx="1326397" cy="594137"/>
          </a:xfrm>
          <a:prstGeom prst="rect">
            <a:avLst/>
          </a:prstGeom>
        </p:spPr>
      </p:pic>
      <p:sp>
        <p:nvSpPr>
          <p:cNvPr id="8" name="Rectangle 21">
            <a:extLst>
              <a:ext uri="{FF2B5EF4-FFF2-40B4-BE49-F238E27FC236}">
                <a16:creationId xmlns:a16="http://schemas.microsoft.com/office/drawing/2014/main" id="{67E86C77-DEC0-47DE-8486-E59252DB70F4}"/>
              </a:ext>
            </a:extLst>
          </p:cNvPr>
          <p:cNvSpPr/>
          <p:nvPr userDrawn="1"/>
        </p:nvSpPr>
        <p:spPr>
          <a:xfrm rot="16200000" flipH="1">
            <a:off x="7069086" y="3262757"/>
            <a:ext cx="1288305" cy="2473188"/>
          </a:xfrm>
          <a:custGeom>
            <a:avLst/>
            <a:gdLst/>
            <a:ahLst/>
            <a:cxnLst/>
            <a:rect l="l" t="t" r="r" b="b"/>
            <a:pathLst>
              <a:path w="1863259" h="3576943">
                <a:moveTo>
                  <a:pt x="1396645" y="0"/>
                </a:moveTo>
                <a:lnTo>
                  <a:pt x="1863259" y="0"/>
                </a:lnTo>
                <a:lnTo>
                  <a:pt x="1863259" y="3576943"/>
                </a:lnTo>
                <a:lnTo>
                  <a:pt x="1396645" y="3576943"/>
                </a:lnTo>
                <a:lnTo>
                  <a:pt x="1396645" y="3175032"/>
                </a:lnTo>
                <a:lnTo>
                  <a:pt x="625231" y="3175032"/>
                </a:lnTo>
                <a:lnTo>
                  <a:pt x="625231" y="2358325"/>
                </a:lnTo>
                <a:lnTo>
                  <a:pt x="0" y="2358325"/>
                </a:lnTo>
                <a:lnTo>
                  <a:pt x="0" y="1209463"/>
                </a:lnTo>
                <a:lnTo>
                  <a:pt x="625231" y="1209463"/>
                </a:lnTo>
                <a:lnTo>
                  <a:pt x="625231" y="388848"/>
                </a:lnTo>
                <a:lnTo>
                  <a:pt x="1396645" y="388848"/>
                </a:lnTo>
                <a:close/>
              </a:path>
            </a:pathLst>
          </a:custGeom>
          <a:solidFill>
            <a:srgbClr val="E60028"/>
          </a:solidFill>
          <a:ln>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9" name="Oval 12">
            <a:extLst>
              <a:ext uri="{FF2B5EF4-FFF2-40B4-BE49-F238E27FC236}">
                <a16:creationId xmlns:a16="http://schemas.microsoft.com/office/drawing/2014/main" id="{139BBD1D-A4B6-422A-A786-CAA1981093BD}"/>
              </a:ext>
            </a:extLst>
          </p:cNvPr>
          <p:cNvSpPr/>
          <p:nvPr userDrawn="1"/>
        </p:nvSpPr>
        <p:spPr>
          <a:xfrm rot="16200000" flipH="1">
            <a:off x="7101252" y="-624605"/>
            <a:ext cx="1231191" cy="2480408"/>
          </a:xfrm>
          <a:custGeom>
            <a:avLst/>
            <a:gdLst/>
            <a:ahLst/>
            <a:cxnLst/>
            <a:rect l="l" t="t" r="r" b="b"/>
            <a:pathLst>
              <a:path w="1780657" h="3587388">
                <a:moveTo>
                  <a:pt x="0" y="0"/>
                </a:moveTo>
                <a:lnTo>
                  <a:pt x="169736" y="8571"/>
                </a:lnTo>
                <a:cubicBezTo>
                  <a:pt x="1074567" y="100462"/>
                  <a:pt x="1780657" y="864619"/>
                  <a:pt x="1780657" y="1793694"/>
                </a:cubicBezTo>
                <a:cubicBezTo>
                  <a:pt x="1780657" y="2722769"/>
                  <a:pt x="1074567" y="3486927"/>
                  <a:pt x="169736" y="3578817"/>
                </a:cubicBezTo>
                <a:lnTo>
                  <a:pt x="0" y="3587388"/>
                </a:lnTo>
                <a:close/>
              </a:path>
            </a:pathLst>
          </a:custGeom>
          <a:solidFill>
            <a:srgbClr val="7AE1AA"/>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0" name="TextBox 9">
            <a:extLst>
              <a:ext uri="{FF2B5EF4-FFF2-40B4-BE49-F238E27FC236}">
                <a16:creationId xmlns:a16="http://schemas.microsoft.com/office/drawing/2014/main" id="{431A2CC5-6919-4DDD-BC8C-CAF4023CA8D9}"/>
              </a:ext>
            </a:extLst>
          </p:cNvPr>
          <p:cNvSpPr txBox="1"/>
          <p:nvPr userDrawn="1"/>
        </p:nvSpPr>
        <p:spPr>
          <a:xfrm>
            <a:off x="-421268" y="278780"/>
            <a:ext cx="184666" cy="369332"/>
          </a:xfrm>
          <a:prstGeom prst="rect">
            <a:avLst/>
          </a:prstGeom>
          <a:noFill/>
        </p:spPr>
        <p:txBody>
          <a:bodyPr wrap="none" rtlCol="0">
            <a:spAutoFit/>
          </a:bodyPr>
          <a:lstStyle/>
          <a:p>
            <a:endParaRPr lang="en-US" dirty="0"/>
          </a:p>
        </p:txBody>
      </p:sp>
      <p:sp>
        <p:nvSpPr>
          <p:cNvPr id="11" name="Rectangle 10">
            <a:extLst>
              <a:ext uri="{FF2B5EF4-FFF2-40B4-BE49-F238E27FC236}">
                <a16:creationId xmlns:a16="http://schemas.microsoft.com/office/drawing/2014/main" id="{E8E75E3C-E81C-4058-9D7D-F0C543925037}"/>
              </a:ext>
            </a:extLst>
          </p:cNvPr>
          <p:cNvSpPr/>
          <p:nvPr userDrawn="1"/>
        </p:nvSpPr>
        <p:spPr>
          <a:xfrm>
            <a:off x="4432760" y="4911571"/>
            <a:ext cx="278705" cy="184666"/>
          </a:xfrm>
          <a:prstGeom prst="rect">
            <a:avLst/>
          </a:prstGeom>
        </p:spPr>
        <p:txBody>
          <a:bodyPr wrap="none">
            <a:spAutoFit/>
          </a:bodyPr>
          <a:lstStyle/>
          <a:p>
            <a:fld id="{9E4DEE52-25AF-7B49-B9FC-7562266B64DE}" type="slidenum">
              <a:rPr lang="en-US" sz="600" smtClean="0">
                <a:solidFill>
                  <a:srgbClr val="FFFFFF"/>
                </a:solidFill>
                <a:latin typeface="Arial"/>
                <a:cs typeface="Arial"/>
              </a:rPr>
              <a:pPr/>
              <a:t>‹#›</a:t>
            </a:fld>
            <a:endParaRPr lang="en-US" sz="600" dirty="0">
              <a:solidFill>
                <a:srgbClr val="FFFFFF"/>
              </a:solidFill>
              <a:latin typeface="Arial"/>
              <a:cs typeface="Arial"/>
            </a:endParaRPr>
          </a:p>
        </p:txBody>
      </p:sp>
    </p:spTree>
    <p:custDataLst>
      <p:tags r:id="rId1"/>
    </p:custDataLst>
    <p:extLst>
      <p:ext uri="{BB962C8B-B14F-4D97-AF65-F5344CB8AC3E}">
        <p14:creationId xmlns:p14="http://schemas.microsoft.com/office/powerpoint/2010/main" val="38953901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_alternative 1">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title="Section title"/>
          <p:cNvSpPr>
            <a:spLocks noGrp="1"/>
          </p:cNvSpPr>
          <p:nvPr>
            <p:ph type="title" hasCustomPrompt="1"/>
          </p:nvPr>
        </p:nvSpPr>
        <p:spPr>
          <a:xfrm>
            <a:off x="866275" y="1339734"/>
            <a:ext cx="6391175" cy="1249461"/>
          </a:xfrm>
          <a:noFill/>
          <a:ln w="19050">
            <a:solidFill>
              <a:srgbClr val="000054"/>
            </a:solidFill>
          </a:ln>
        </p:spPr>
        <p:txBody>
          <a:bodyPr lIns="180000" anchor="ctr">
            <a:normAutofit/>
          </a:bodyPr>
          <a:lstStyle>
            <a:lvl1pPr marL="115888" indent="0" algn="l">
              <a:lnSpc>
                <a:spcPct val="150000"/>
              </a:lnSpc>
              <a:spcBef>
                <a:spcPts val="0"/>
              </a:spcBef>
              <a:defRPr sz="3800" b="1" i="0" cap="none" baseline="0">
                <a:solidFill>
                  <a:srgbClr val="000054"/>
                </a:solidFill>
                <a:latin typeface="Arial"/>
                <a:cs typeface="Arial"/>
              </a:defRPr>
            </a:lvl1pPr>
          </a:lstStyle>
          <a:p>
            <a:r>
              <a:rPr lang="en-US" dirty="0"/>
              <a:t>Click to edit Section title</a:t>
            </a:r>
          </a:p>
        </p:txBody>
      </p:sp>
      <p:sp>
        <p:nvSpPr>
          <p:cNvPr id="3" name="Text Placeholder 2" title="Section subtitle"/>
          <p:cNvSpPr>
            <a:spLocks noGrp="1"/>
          </p:cNvSpPr>
          <p:nvPr>
            <p:ph type="body" idx="1"/>
          </p:nvPr>
        </p:nvSpPr>
        <p:spPr>
          <a:xfrm>
            <a:off x="866273" y="2589200"/>
            <a:ext cx="6391175" cy="917513"/>
          </a:xfrm>
          <a:noFill/>
          <a:ln w="19050">
            <a:solidFill>
              <a:srgbClr val="000054"/>
            </a:solidFill>
          </a:ln>
        </p:spPr>
        <p:txBody>
          <a:bodyPr anchor="t">
            <a:spAutoFit/>
          </a:bodyPr>
          <a:lstStyle>
            <a:lvl1pPr marL="111125" indent="0">
              <a:lnSpc>
                <a:spcPct val="150000"/>
              </a:lnSpc>
              <a:buNone/>
              <a:defRPr sz="2400">
                <a:solidFill>
                  <a:srgbClr val="000054"/>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6" name="Slide Number Placeholder 5"/>
          <p:cNvSpPr>
            <a:spLocks noGrp="1"/>
          </p:cNvSpPr>
          <p:nvPr>
            <p:ph type="sldNum" sz="quarter" idx="12"/>
          </p:nvPr>
        </p:nvSpPr>
        <p:spPr/>
        <p:txBody>
          <a:bodyPr/>
          <a:lstStyle>
            <a:lvl1pPr>
              <a:defRPr>
                <a:solidFill>
                  <a:srgbClr val="000054"/>
                </a:solidFill>
              </a:defRPr>
            </a:lvl1pPr>
          </a:lstStyle>
          <a:p>
            <a:fld id="{66B7A6BE-7A3D-1C4F-BEDA-C5431FB9FC0F}" type="slidenum">
              <a:rPr lang="en-US" smtClean="0"/>
              <a:pPr/>
              <a:t>‹#›</a:t>
            </a:fld>
            <a:endParaRPr lang="en-US" dirty="0"/>
          </a:p>
        </p:txBody>
      </p:sp>
    </p:spTree>
    <p:custDataLst>
      <p:tags r:id="rId1"/>
    </p:custDataLst>
    <p:extLst>
      <p:ext uri="{BB962C8B-B14F-4D97-AF65-F5344CB8AC3E}">
        <p14:creationId xmlns:p14="http://schemas.microsoft.com/office/powerpoint/2010/main" val="1964078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95943" y="902524"/>
            <a:ext cx="8728363" cy="3794167"/>
          </a:xfrm>
          <a:solidFill>
            <a:srgbClr val="D9D9D9"/>
          </a:solidFill>
          <a:ln w="19050" cmpd="sng">
            <a:solidFill>
              <a:srgbClr val="000054"/>
            </a:solidFill>
          </a:ln>
        </p:spPr>
        <p:txBody>
          <a:bodyPr lIns="180000" tIns="91440" rIns="180000" bIns="91440"/>
          <a:lstStyle>
            <a:lvl1pPr>
              <a:lnSpc>
                <a:spcPct val="150000"/>
              </a:lnSpc>
              <a:defRPr sz="2400"/>
            </a:lvl1pPr>
            <a:lvl2pPr marL="742950" indent="-285750">
              <a:lnSpc>
                <a:spcPct val="150000"/>
              </a:lnSpc>
              <a:buFont typeface="Courier New"/>
              <a:buChar char="o"/>
              <a:defRPr sz="2200"/>
            </a:lvl2pPr>
            <a:lvl3pPr>
              <a:lnSpc>
                <a:spcPct val="150000"/>
              </a:lnSpc>
              <a:defRPr sz="2000"/>
            </a:lvl3pPr>
            <a:lvl4pPr marL="1600200" indent="-228600">
              <a:buFont typeface="Courier New"/>
              <a:buChar char="o"/>
              <a:defRPr sz="2200"/>
            </a:lvl4pPr>
            <a:lvl5pPr>
              <a:defRPr sz="2200"/>
            </a:lvl5pPr>
          </a:lstStyle>
          <a:p>
            <a:pPr lvl="0"/>
            <a:r>
              <a:rPr lang="en-US"/>
              <a:t>Edit Master text styles</a:t>
            </a:r>
          </a:p>
          <a:p>
            <a:pPr lvl="1"/>
            <a:r>
              <a:rPr lang="en-US"/>
              <a:t>Second level</a:t>
            </a:r>
          </a:p>
          <a:p>
            <a:pPr lvl="2"/>
            <a:r>
              <a:rPr lang="en-US"/>
              <a:t>Third level</a:t>
            </a:r>
          </a:p>
        </p:txBody>
      </p:sp>
      <p:sp>
        <p:nvSpPr>
          <p:cNvPr id="4" name="Rectangle 3"/>
          <p:cNvSpPr/>
          <p:nvPr/>
        </p:nvSpPr>
        <p:spPr>
          <a:xfrm>
            <a:off x="0" y="-1"/>
            <a:ext cx="9144000" cy="902525"/>
          </a:xfrm>
          <a:prstGeom prst="rect">
            <a:avLst/>
          </a:prstGeom>
          <a:solidFill>
            <a:srgbClr val="000054"/>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title="Slide title"/>
          <p:cNvSpPr>
            <a:spLocks noGrp="1"/>
          </p:cNvSpPr>
          <p:nvPr>
            <p:ph type="title" hasCustomPrompt="1"/>
          </p:nvPr>
        </p:nvSpPr>
        <p:spPr>
          <a:xfrm>
            <a:off x="1" y="-1"/>
            <a:ext cx="8259288" cy="902525"/>
          </a:xfrm>
          <a:solidFill>
            <a:srgbClr val="000054"/>
          </a:solidFill>
          <a:ln w="19050" cmpd="sng">
            <a:noFill/>
          </a:ln>
        </p:spPr>
        <p:txBody>
          <a:bodyPr wrap="square" lIns="365760" tIns="91440" rIns="365760" bIns="91440" anchor="ctr">
            <a:normAutofit/>
          </a:bodyPr>
          <a:lstStyle>
            <a:lvl1pPr marL="173038" indent="0" algn="l">
              <a:defRPr sz="3600" b="1" baseline="0">
                <a:solidFill>
                  <a:srgbClr val="DBDCDD"/>
                </a:solidFill>
                <a:latin typeface="Arial"/>
                <a:cs typeface="Arial"/>
              </a:defRPr>
            </a:lvl1pPr>
          </a:lstStyle>
          <a:p>
            <a:r>
              <a:rPr lang="en-US" dirty="0"/>
              <a:t>Click to edit title</a:t>
            </a:r>
          </a:p>
        </p:txBody>
      </p:sp>
      <p:sp>
        <p:nvSpPr>
          <p:cNvPr id="7" name="Slide Number Placeholder 5"/>
          <p:cNvSpPr>
            <a:spLocks noGrp="1"/>
          </p:cNvSpPr>
          <p:nvPr>
            <p:ph type="sldNum" sz="quarter" idx="12"/>
          </p:nvPr>
        </p:nvSpPr>
        <p:spPr>
          <a:xfrm>
            <a:off x="6553200" y="4767263"/>
            <a:ext cx="2133600" cy="273844"/>
          </a:xfrm>
        </p:spPr>
        <p:txBody>
          <a:bodyPr/>
          <a:lstStyle>
            <a:lvl1pPr>
              <a:defRPr>
                <a:solidFill>
                  <a:srgbClr val="000054"/>
                </a:solidFill>
              </a:defRPr>
            </a:lvl1pPr>
          </a:lstStyle>
          <a:p>
            <a:fld id="{66B7A6BE-7A3D-1C4F-BEDA-C5431FB9FC0F}" type="slidenum">
              <a:rPr lang="en-US" smtClean="0"/>
              <a:pPr/>
              <a:t>‹#›</a:t>
            </a:fld>
            <a:endParaRPr lang="en-US" dirty="0"/>
          </a:p>
        </p:txBody>
      </p:sp>
      <p:pic>
        <p:nvPicPr>
          <p:cNvPr id="1027" name="Picture 3" descr="C:\Users\v12123\Desktop\AccessibleDocuments\Elements\RMITVN-ACCESS-NewGuideline_PresentationSlides_2_elements-0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58637" y="-5806"/>
            <a:ext cx="691169" cy="691978"/>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21363257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Picture with Caption">
    <p:bg>
      <p:bgPr>
        <a:solidFill>
          <a:srgbClr val="D9D9D9"/>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90005" y="285008"/>
            <a:ext cx="8752114" cy="4083105"/>
          </a:xfrm>
          <a:ln w="19050">
            <a:solidFill>
              <a:srgbClr val="000054"/>
            </a:solidFill>
          </a:ln>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9" name="Slide Number Placeholder 8"/>
          <p:cNvSpPr>
            <a:spLocks noGrp="1"/>
          </p:cNvSpPr>
          <p:nvPr>
            <p:ph type="sldNum" sz="quarter" idx="12"/>
          </p:nvPr>
        </p:nvSpPr>
        <p:spPr/>
        <p:txBody>
          <a:bodyPr/>
          <a:lstStyle/>
          <a:p>
            <a:fld id="{66B7A6BE-7A3D-1C4F-BEDA-C5431FB9FC0F}" type="slidenum">
              <a:rPr lang="en-US" smtClean="0"/>
              <a:pPr/>
              <a:t>‹#›</a:t>
            </a:fld>
            <a:endParaRPr lang="en-US"/>
          </a:p>
        </p:txBody>
      </p:sp>
      <p:sp>
        <p:nvSpPr>
          <p:cNvPr id="5" name="Rectangle 4"/>
          <p:cNvSpPr/>
          <p:nvPr/>
        </p:nvSpPr>
        <p:spPr>
          <a:xfrm>
            <a:off x="0" y="4244547"/>
            <a:ext cx="9144405" cy="898954"/>
          </a:xfrm>
          <a:prstGeom prst="rect">
            <a:avLst/>
          </a:prstGeom>
          <a:solidFill>
            <a:srgbClr val="00005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2" name="Picture 3" descr="C:\Users\v12123\Desktop\AccessibleDocuments\Elements\RMITVN-ACCESS-NewGuideline_PresentationSlides_2_elements-0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8452831" y="4451927"/>
            <a:ext cx="691169" cy="691978"/>
          </a:xfrm>
          <a:prstGeom prst="rect">
            <a:avLst/>
          </a:prstGeom>
          <a:noFill/>
          <a:extLst>
            <a:ext uri="{909E8E84-426E-40DD-AFC4-6F175D3DCCD1}">
              <a14:hiddenFill xmlns:a14="http://schemas.microsoft.com/office/drawing/2010/main">
                <a:solidFill>
                  <a:srgbClr val="FFFFFF"/>
                </a:solidFill>
              </a14:hiddenFill>
            </a:ext>
          </a:extLst>
        </p:spPr>
      </p:pic>
      <p:sp>
        <p:nvSpPr>
          <p:cNvPr id="14" name="Title Placeholder 1" title="Photo title"/>
          <p:cNvSpPr>
            <a:spLocks noGrp="1"/>
          </p:cNvSpPr>
          <p:nvPr>
            <p:ph type="title" hasCustomPrompt="1"/>
          </p:nvPr>
        </p:nvSpPr>
        <p:spPr>
          <a:xfrm>
            <a:off x="321275" y="4302350"/>
            <a:ext cx="8477139" cy="374563"/>
          </a:xfrm>
          <a:prstGeom prst="rect">
            <a:avLst/>
          </a:prstGeom>
        </p:spPr>
        <p:txBody>
          <a:bodyPr vert="horz" lIns="91440" tIns="45720" rIns="91440" bIns="45720" rtlCol="0" anchor="ctr">
            <a:noAutofit/>
          </a:bodyPr>
          <a:lstStyle>
            <a:lvl1pPr>
              <a:defRPr sz="2400" baseline="0">
                <a:solidFill>
                  <a:srgbClr val="DBDCDD"/>
                </a:solidFill>
              </a:defRPr>
            </a:lvl1pPr>
          </a:lstStyle>
          <a:p>
            <a:r>
              <a:rPr lang="en-US" dirty="0"/>
              <a:t>Click to edit image title</a:t>
            </a:r>
          </a:p>
        </p:txBody>
      </p:sp>
      <p:sp>
        <p:nvSpPr>
          <p:cNvPr id="17" name="Text Placeholder 16"/>
          <p:cNvSpPr>
            <a:spLocks noGrp="1"/>
          </p:cNvSpPr>
          <p:nvPr>
            <p:ph type="body" sz="quarter" idx="13" hasCustomPrompt="1"/>
          </p:nvPr>
        </p:nvSpPr>
        <p:spPr>
          <a:xfrm>
            <a:off x="320676" y="4694238"/>
            <a:ext cx="8477740" cy="263525"/>
          </a:xfrm>
        </p:spPr>
        <p:txBody>
          <a:bodyPr lIns="91440" tIns="0" rIns="91440" bIns="0"/>
          <a:lstStyle>
            <a:lvl1pPr marL="0" indent="0">
              <a:lnSpc>
                <a:spcPct val="100000"/>
              </a:lnSpc>
              <a:buNone/>
              <a:defRPr sz="1600" baseline="0">
                <a:solidFill>
                  <a:srgbClr val="DBDCDD"/>
                </a:solidFill>
              </a:defRPr>
            </a:lvl1pPr>
          </a:lstStyle>
          <a:p>
            <a:pPr lvl="0"/>
            <a:r>
              <a:rPr lang="en-US" dirty="0"/>
              <a:t>Reference link</a:t>
            </a:r>
          </a:p>
        </p:txBody>
      </p:sp>
    </p:spTree>
    <p:custDataLst>
      <p:tags r:id="rId1"/>
    </p:custDataLst>
    <p:extLst>
      <p:ext uri="{BB962C8B-B14F-4D97-AF65-F5344CB8AC3E}">
        <p14:creationId xmlns:p14="http://schemas.microsoft.com/office/powerpoint/2010/main" val="20863709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wo Content / Comparision">
    <p:spTree>
      <p:nvGrpSpPr>
        <p:cNvPr id="1" name=""/>
        <p:cNvGrpSpPr/>
        <p:nvPr/>
      </p:nvGrpSpPr>
      <p:grpSpPr>
        <a:xfrm>
          <a:off x="0" y="0"/>
          <a:ext cx="0" cy="0"/>
          <a:chOff x="0" y="0"/>
          <a:chExt cx="0" cy="0"/>
        </a:xfrm>
      </p:grpSpPr>
      <p:sp>
        <p:nvSpPr>
          <p:cNvPr id="15" name="Rectangle 14"/>
          <p:cNvSpPr/>
          <p:nvPr/>
        </p:nvSpPr>
        <p:spPr>
          <a:xfrm>
            <a:off x="0" y="-1"/>
            <a:ext cx="9144000" cy="902525"/>
          </a:xfrm>
          <a:prstGeom prst="rect">
            <a:avLst/>
          </a:prstGeom>
          <a:solidFill>
            <a:srgbClr val="000054"/>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Title 1" title="Slide title"/>
          <p:cNvSpPr>
            <a:spLocks noGrp="1"/>
          </p:cNvSpPr>
          <p:nvPr>
            <p:ph type="title" hasCustomPrompt="1"/>
          </p:nvPr>
        </p:nvSpPr>
        <p:spPr>
          <a:xfrm>
            <a:off x="1" y="-1"/>
            <a:ext cx="8259288" cy="902525"/>
          </a:xfrm>
          <a:solidFill>
            <a:srgbClr val="000054"/>
          </a:solidFill>
          <a:ln w="19050" cmpd="sng">
            <a:noFill/>
          </a:ln>
        </p:spPr>
        <p:txBody>
          <a:bodyPr wrap="square" lIns="365760" tIns="91440" rIns="365760" bIns="91440" anchor="ctr">
            <a:normAutofit/>
          </a:bodyPr>
          <a:lstStyle>
            <a:lvl1pPr marL="173038" indent="0" algn="l">
              <a:defRPr sz="3600" baseline="0">
                <a:solidFill>
                  <a:srgbClr val="DBDCDD"/>
                </a:solidFill>
                <a:latin typeface="Arial"/>
                <a:cs typeface="Arial"/>
              </a:defRPr>
            </a:lvl1pPr>
          </a:lstStyle>
          <a:p>
            <a:r>
              <a:rPr lang="en-US" dirty="0"/>
              <a:t>Click to edit title</a:t>
            </a:r>
          </a:p>
        </p:txBody>
      </p:sp>
      <p:sp>
        <p:nvSpPr>
          <p:cNvPr id="3" name="Content Placeholder 2"/>
          <p:cNvSpPr>
            <a:spLocks noGrp="1"/>
          </p:cNvSpPr>
          <p:nvPr>
            <p:ph sz="half" idx="1"/>
          </p:nvPr>
        </p:nvSpPr>
        <p:spPr>
          <a:xfrm>
            <a:off x="190006" y="1093573"/>
            <a:ext cx="4302356" cy="3614993"/>
          </a:xfrm>
          <a:noFill/>
          <a:ln w="19050" cmpd="sng">
            <a:solidFill>
              <a:srgbClr val="000054"/>
            </a:solidFill>
            <a:miter lim="800000"/>
          </a:ln>
        </p:spPr>
        <p:txBody>
          <a:bodyPr lIns="182880" tIns="182880" rIns="182880" bIns="182880"/>
          <a:lstStyle>
            <a:lvl1pPr marL="182880" indent="-182880">
              <a:lnSpc>
                <a:spcPct val="150000"/>
              </a:lnSpc>
              <a:spcBef>
                <a:spcPts val="1800"/>
              </a:spcBef>
              <a:spcAft>
                <a:spcPts val="0"/>
              </a:spcAft>
              <a:defRPr sz="2400"/>
            </a:lvl1pPr>
            <a:lvl2pPr>
              <a:lnSpc>
                <a:spcPct val="150000"/>
              </a:lnSpc>
              <a:spcBef>
                <a:spcPts val="1800"/>
              </a:spcBef>
              <a:spcAft>
                <a:spcPts val="0"/>
              </a:spcAft>
              <a:defRPr sz="2200"/>
            </a:lvl2pPr>
            <a:lvl3pPr>
              <a:lnSpc>
                <a:spcPct val="150000"/>
              </a:lnSpc>
              <a:spcBef>
                <a:spcPts val="1800"/>
              </a:spcBef>
              <a:spcAft>
                <a:spcPts val="0"/>
              </a:spcAft>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p:txBody>
      </p:sp>
      <p:sp>
        <p:nvSpPr>
          <p:cNvPr id="9" name="Slide Number Placeholder 8"/>
          <p:cNvSpPr>
            <a:spLocks noGrp="1"/>
          </p:cNvSpPr>
          <p:nvPr>
            <p:ph type="sldNum" sz="quarter" idx="16"/>
          </p:nvPr>
        </p:nvSpPr>
        <p:spPr/>
        <p:txBody>
          <a:bodyPr/>
          <a:lstStyle>
            <a:lvl1pPr>
              <a:defRPr>
                <a:solidFill>
                  <a:srgbClr val="000054"/>
                </a:solidFill>
              </a:defRPr>
            </a:lvl1pPr>
          </a:lstStyle>
          <a:p>
            <a:fld id="{66B7A6BE-7A3D-1C4F-BEDA-C5431FB9FC0F}" type="slidenum">
              <a:rPr lang="en-US" smtClean="0"/>
              <a:pPr/>
              <a:t>‹#›</a:t>
            </a:fld>
            <a:endParaRPr lang="en-US" dirty="0"/>
          </a:p>
        </p:txBody>
      </p:sp>
      <p:sp>
        <p:nvSpPr>
          <p:cNvPr id="8" name="Content Placeholder 2"/>
          <p:cNvSpPr>
            <a:spLocks noGrp="1"/>
          </p:cNvSpPr>
          <p:nvPr>
            <p:ph sz="half" idx="17"/>
          </p:nvPr>
        </p:nvSpPr>
        <p:spPr>
          <a:xfrm>
            <a:off x="4651513" y="1093573"/>
            <a:ext cx="4302356" cy="3614993"/>
          </a:xfrm>
          <a:noFill/>
          <a:ln w="19050" cmpd="sng">
            <a:solidFill>
              <a:srgbClr val="000054"/>
            </a:solidFill>
            <a:miter lim="800000"/>
          </a:ln>
        </p:spPr>
        <p:txBody>
          <a:bodyPr/>
          <a:lstStyle>
            <a:lvl1pPr>
              <a:lnSpc>
                <a:spcPct val="150000"/>
              </a:lnSpc>
              <a:defRPr sz="2400"/>
            </a:lvl1pPr>
            <a:lvl2pPr>
              <a:lnSpc>
                <a:spcPct val="150000"/>
              </a:lnSpc>
              <a:defRPr sz="2200"/>
            </a:lvl2pPr>
            <a:lvl3pPr>
              <a:lnSpc>
                <a:spcPct val="150000"/>
              </a:lnSpc>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p:txBody>
      </p:sp>
      <p:pic>
        <p:nvPicPr>
          <p:cNvPr id="14" name="Picture 3" descr="C:\Users\v12123\Desktop\AccessibleDocuments\Elements\RMITVN-ACCESS-NewGuideline_PresentationSlides_2_elements-0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52831" y="0"/>
            <a:ext cx="691169" cy="691978"/>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18681509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1157" y="1200151"/>
            <a:ext cx="8229600" cy="3394472"/>
          </a:xfrm>
          <a:prstGeom prst="rect">
            <a:avLst/>
          </a:prstGeom>
        </p:spPr>
        <p:txBody>
          <a:bodyPr vert="horz" wrap="square" lIns="180000" tIns="180000" rIns="180000" bIns="180000" rtlCol="0">
            <a:noAutofit/>
          </a:bodyPr>
          <a:lstStyle/>
          <a:p>
            <a:pPr lvl="0"/>
            <a:r>
              <a:rPr lang="en-AU" dirty="0"/>
              <a:t>Click to edit Master text styles</a:t>
            </a:r>
          </a:p>
          <a:p>
            <a:pPr lvl="1"/>
            <a:r>
              <a:rPr lang="en-AU" dirty="0"/>
              <a:t>Second level</a:t>
            </a:r>
          </a:p>
          <a:p>
            <a:pPr lvl="2"/>
            <a:r>
              <a:rPr lang="en-AU" dirty="0"/>
              <a:t>Third level</a:t>
            </a: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rgbClr val="616161"/>
                </a:solidFill>
                <a:latin typeface="Arial"/>
                <a:cs typeface="Arial"/>
              </a:defRPr>
            </a:lvl1pPr>
          </a:lstStyle>
          <a:p>
            <a:fld id="{66B7A6BE-7A3D-1C4F-BEDA-C5431FB9FC0F}" type="slidenum">
              <a:rPr lang="en-US" smtClean="0"/>
              <a:pPr/>
              <a:t>‹#›</a:t>
            </a:fld>
            <a:endParaRPr lang="en-US"/>
          </a:p>
        </p:txBody>
      </p:sp>
      <p:sp>
        <p:nvSpPr>
          <p:cNvPr id="5" name="Rectangle 4">
            <a:extLst>
              <a:ext uri="{FF2B5EF4-FFF2-40B4-BE49-F238E27FC236}">
                <a16:creationId xmlns:a16="http://schemas.microsoft.com/office/drawing/2014/main" id="{5C517653-C214-46E4-8422-8943D1347050}"/>
              </a:ext>
            </a:extLst>
          </p:cNvPr>
          <p:cNvSpPr/>
          <p:nvPr userDrawn="1"/>
        </p:nvSpPr>
        <p:spPr>
          <a:xfrm>
            <a:off x="4432760" y="4911571"/>
            <a:ext cx="278705" cy="184666"/>
          </a:xfrm>
          <a:prstGeom prst="rect">
            <a:avLst/>
          </a:prstGeom>
        </p:spPr>
        <p:txBody>
          <a:bodyPr wrap="none">
            <a:spAutoFit/>
          </a:bodyPr>
          <a:lstStyle/>
          <a:p>
            <a:fld id="{9E4DEE52-25AF-7B49-B9FC-7562266B64DE}" type="slidenum">
              <a:rPr lang="en-US" sz="600" smtClean="0">
                <a:solidFill>
                  <a:srgbClr val="000000"/>
                </a:solidFill>
                <a:latin typeface="Arial"/>
                <a:cs typeface="Arial"/>
              </a:rPr>
              <a:pPr/>
              <a:t>‹#›</a:t>
            </a:fld>
            <a:endParaRPr lang="en-US" sz="600" dirty="0">
              <a:solidFill>
                <a:srgbClr val="000000"/>
              </a:solidFill>
              <a:latin typeface="Arial"/>
              <a:cs typeface="Arial"/>
            </a:endParaRPr>
          </a:p>
        </p:txBody>
      </p:sp>
    </p:spTree>
    <p:custDataLst>
      <p:tags r:id="rId24"/>
    </p:custDataLst>
    <p:extLst>
      <p:ext uri="{BB962C8B-B14F-4D97-AF65-F5344CB8AC3E}">
        <p14:creationId xmlns:p14="http://schemas.microsoft.com/office/powerpoint/2010/main" val="1061883242"/>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 id="2147483690" r:id="rId15"/>
    <p:sldLayoutId id="2147483650" r:id="rId16"/>
    <p:sldLayoutId id="2147483652" r:id="rId17"/>
    <p:sldLayoutId id="2147483672" r:id="rId18"/>
    <p:sldLayoutId id="2147483654" r:id="rId19"/>
    <p:sldLayoutId id="2147483670" r:id="rId20"/>
    <p:sldLayoutId id="2147483671" r:id="rId21"/>
    <p:sldLayoutId id="2147483691" r:id="rId22"/>
  </p:sldLayoutIdLst>
  <p:txStyles>
    <p:titleStyle>
      <a:lvl1pPr algn="l" defTabSz="457200" rtl="0" eaLnBrk="1" latinLnBrk="0" hangingPunct="1">
        <a:spcBef>
          <a:spcPct val="0"/>
        </a:spcBef>
        <a:buNone/>
        <a:defRPr sz="3600" b="1" i="0" kern="1200">
          <a:solidFill>
            <a:srgbClr val="000054"/>
          </a:solidFill>
          <a:latin typeface="Arial"/>
          <a:ea typeface="+mj-ea"/>
          <a:cs typeface="Arial"/>
        </a:defRPr>
      </a:lvl1pPr>
    </p:titleStyle>
    <p:bodyStyle>
      <a:lvl1pPr marL="342900" indent="-342900" algn="l" defTabSz="457200" rtl="0" eaLnBrk="1" latinLnBrk="0" hangingPunct="1">
        <a:lnSpc>
          <a:spcPct val="150000"/>
        </a:lnSpc>
        <a:spcBef>
          <a:spcPts val="1800"/>
        </a:spcBef>
        <a:buClr>
          <a:srgbClr val="A60C0C"/>
        </a:buClr>
        <a:buFont typeface="Arial"/>
        <a:buChar char="•"/>
        <a:defRPr sz="2400" kern="1200">
          <a:solidFill>
            <a:srgbClr val="000054"/>
          </a:solidFill>
          <a:latin typeface="Arial"/>
          <a:ea typeface="+mn-ea"/>
          <a:cs typeface="Arial"/>
        </a:defRPr>
      </a:lvl1pPr>
      <a:lvl2pPr marL="742950" indent="-285750" algn="l" defTabSz="457200" rtl="0" eaLnBrk="1" latinLnBrk="0" hangingPunct="1">
        <a:lnSpc>
          <a:spcPct val="150000"/>
        </a:lnSpc>
        <a:spcBef>
          <a:spcPts val="1800"/>
        </a:spcBef>
        <a:buClr>
          <a:srgbClr val="A60C0C"/>
        </a:buClr>
        <a:buFont typeface="Courier New"/>
        <a:buChar char="o"/>
        <a:defRPr sz="2200" kern="1200">
          <a:solidFill>
            <a:srgbClr val="000054"/>
          </a:solidFill>
          <a:latin typeface="Arial"/>
          <a:ea typeface="+mn-ea"/>
          <a:cs typeface="Arial"/>
        </a:defRPr>
      </a:lvl2pPr>
      <a:lvl3pPr marL="1143000" indent="-228600" algn="l" defTabSz="457200" rtl="0" eaLnBrk="1" latinLnBrk="0" hangingPunct="1">
        <a:lnSpc>
          <a:spcPct val="150000"/>
        </a:lnSpc>
        <a:spcBef>
          <a:spcPts val="1800"/>
        </a:spcBef>
        <a:buClr>
          <a:srgbClr val="A60C0C"/>
        </a:buClr>
        <a:buFont typeface="Arial"/>
        <a:buChar char="•"/>
        <a:defRPr sz="2000" kern="1200">
          <a:solidFill>
            <a:srgbClr val="000054"/>
          </a:solidFill>
          <a:latin typeface="Arial"/>
          <a:ea typeface="+mn-ea"/>
          <a:cs typeface="Arial"/>
        </a:defRPr>
      </a:lvl3pPr>
      <a:lvl4pPr marL="1600200" indent="-228600" algn="l" defTabSz="457200" rtl="0" eaLnBrk="1" latinLnBrk="0" hangingPunct="1">
        <a:lnSpc>
          <a:spcPct val="150000"/>
        </a:lnSpc>
        <a:spcBef>
          <a:spcPct val="20000"/>
        </a:spcBef>
        <a:buClr>
          <a:srgbClr val="A60C0C"/>
        </a:buClr>
        <a:buFont typeface="Courier New"/>
        <a:buChar char="o"/>
        <a:defRPr sz="2200" kern="1200">
          <a:solidFill>
            <a:srgbClr val="333333"/>
          </a:solidFill>
          <a:latin typeface="Arial"/>
          <a:ea typeface="+mn-ea"/>
          <a:cs typeface="Arial"/>
        </a:defRPr>
      </a:lvl4pPr>
      <a:lvl5pPr marL="2057400" indent="-228600" algn="l" defTabSz="457200" rtl="0" eaLnBrk="1" latinLnBrk="0" hangingPunct="1">
        <a:lnSpc>
          <a:spcPct val="150000"/>
        </a:lnSpc>
        <a:spcBef>
          <a:spcPct val="20000"/>
        </a:spcBef>
        <a:buClr>
          <a:srgbClr val="A60C0C"/>
        </a:buClr>
        <a:buFont typeface="Arial"/>
        <a:buChar char="»"/>
        <a:defRPr sz="2200" kern="1200">
          <a:solidFill>
            <a:srgbClr val="333333"/>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5" Type="http://schemas.openxmlformats.org/officeDocument/2006/relationships/image" Target="../media/image22.png"/><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2" Type="http://schemas.openxmlformats.org/officeDocument/2006/relationships/hyperlink" Target="https://visualgo.net/bn/bst" TargetMode="Externa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8" Type="http://schemas.openxmlformats.org/officeDocument/2006/relationships/image" Target="../media/image31.wmf"/><Relationship Id="rId13" Type="http://schemas.openxmlformats.org/officeDocument/2006/relationships/image" Target="../media/image36.wmf"/><Relationship Id="rId3" Type="http://schemas.openxmlformats.org/officeDocument/2006/relationships/image" Target="../media/image26.wmf"/><Relationship Id="rId7" Type="http://schemas.openxmlformats.org/officeDocument/2006/relationships/image" Target="../media/image30.wmf"/><Relationship Id="rId12" Type="http://schemas.openxmlformats.org/officeDocument/2006/relationships/image" Target="../media/image35.wmf"/><Relationship Id="rId2" Type="http://schemas.openxmlformats.org/officeDocument/2006/relationships/image" Target="../media/image25.wmf"/><Relationship Id="rId1" Type="http://schemas.openxmlformats.org/officeDocument/2006/relationships/slideLayout" Target="../slideLayouts/slideLayout7.xml"/><Relationship Id="rId6" Type="http://schemas.openxmlformats.org/officeDocument/2006/relationships/image" Target="../media/image29.wmf"/><Relationship Id="rId11" Type="http://schemas.openxmlformats.org/officeDocument/2006/relationships/image" Target="../media/image34.wmf"/><Relationship Id="rId5" Type="http://schemas.openxmlformats.org/officeDocument/2006/relationships/image" Target="../media/image28.wmf"/><Relationship Id="rId10" Type="http://schemas.openxmlformats.org/officeDocument/2006/relationships/image" Target="../media/image33.wmf"/><Relationship Id="rId4" Type="http://schemas.openxmlformats.org/officeDocument/2006/relationships/image" Target="../media/image27.wmf"/><Relationship Id="rId9" Type="http://schemas.openxmlformats.org/officeDocument/2006/relationships/image" Target="../media/image32.wmf"/></Relationships>
</file>

<file path=ppt/slides/_rels/slide24.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image" Target="../media/image38.png"/><Relationship Id="rId1" Type="http://schemas.openxmlformats.org/officeDocument/2006/relationships/slideLayout" Target="../slideLayouts/slideLayout7.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 Id="rId9" Type="http://schemas.openxmlformats.org/officeDocument/2006/relationships/image" Target="../media/image4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image" Target="../media/image94.png"/><Relationship Id="rId1" Type="http://schemas.openxmlformats.org/officeDocument/2006/relationships/slideLayout" Target="../slideLayouts/slideLayout7.xml"/><Relationship Id="rId4" Type="http://schemas.openxmlformats.org/officeDocument/2006/relationships/image" Target="../media/image9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97.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47.jpg"/><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98.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7764" y="1719903"/>
            <a:ext cx="6578600" cy="1145165"/>
          </a:xfrm>
        </p:spPr>
        <p:txBody>
          <a:bodyPr>
            <a:normAutofit/>
          </a:bodyPr>
          <a:lstStyle/>
          <a:p>
            <a:r>
              <a:rPr lang="en-US" dirty="0"/>
              <a:t>Transform and Conquer</a:t>
            </a:r>
          </a:p>
        </p:txBody>
      </p:sp>
    </p:spTree>
    <p:extLst>
      <p:ext uri="{BB962C8B-B14F-4D97-AF65-F5344CB8AC3E}">
        <p14:creationId xmlns:p14="http://schemas.microsoft.com/office/powerpoint/2010/main" val="8036915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1063F962-8B7A-3D47-B041-B2CC93E50278}"/>
              </a:ext>
            </a:extLst>
          </p:cNvPr>
          <p:cNvSpPr>
            <a:spLocks noGrp="1"/>
          </p:cNvSpPr>
          <p:nvPr>
            <p:ph type="ftr" sz="quarter" idx="10"/>
          </p:nvPr>
        </p:nvSpPr>
        <p:spPr bwMode="auto">
          <a:xfrm>
            <a:off x="3679825"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defPPr>
              <a:defRPr lang="en-US"/>
            </a:defPPr>
            <a:lvl1pPr algn="ctr" rtl="0" eaLnBrk="0" fontAlgn="base" hangingPunct="0">
              <a:spcBef>
                <a:spcPct val="0"/>
              </a:spcBef>
              <a:spcAft>
                <a:spcPct val="0"/>
              </a:spcAft>
              <a:defRPr sz="1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kern="1200">
                <a:solidFill>
                  <a:schemeClr val="tx1"/>
                </a:solidFill>
                <a:latin typeface="Times New Roman" panose="02020603050405020304" pitchFamily="18" charset="0"/>
                <a:ea typeface="+mn-ea"/>
                <a:cs typeface="+mn-cs"/>
              </a:defRPr>
            </a:lvl5pPr>
            <a:lvl6pPr marL="2286000" algn="l" defTabSz="914400" rtl="0" eaLnBrk="1" latinLnBrk="0" hangingPunct="1">
              <a:defRPr kern="1200">
                <a:solidFill>
                  <a:schemeClr val="tx1"/>
                </a:solidFill>
                <a:latin typeface="Times New Roman" panose="02020603050405020304" pitchFamily="18" charset="0"/>
                <a:ea typeface="+mn-ea"/>
                <a:cs typeface="+mn-cs"/>
              </a:defRPr>
            </a:lvl6pPr>
            <a:lvl7pPr marL="2743200" algn="l" defTabSz="914400" rtl="0" eaLnBrk="1" latinLnBrk="0" hangingPunct="1">
              <a:defRPr kern="1200">
                <a:solidFill>
                  <a:schemeClr val="tx1"/>
                </a:solidFill>
                <a:latin typeface="Times New Roman" panose="02020603050405020304" pitchFamily="18" charset="0"/>
                <a:ea typeface="+mn-ea"/>
                <a:cs typeface="+mn-cs"/>
              </a:defRPr>
            </a:lvl7pPr>
            <a:lvl8pPr marL="3200400" algn="l" defTabSz="914400" rtl="0" eaLnBrk="1" latinLnBrk="0" hangingPunct="1">
              <a:defRPr kern="1200">
                <a:solidFill>
                  <a:schemeClr val="tx1"/>
                </a:solidFill>
                <a:latin typeface="Times New Roman" panose="02020603050405020304" pitchFamily="18" charset="0"/>
                <a:ea typeface="+mn-ea"/>
                <a:cs typeface="+mn-cs"/>
              </a:defRPr>
            </a:lvl8pPr>
            <a:lvl9pPr marL="3657600" algn="l" defTabSz="914400" rtl="0" eaLnBrk="1" latinLnBrk="0" hangingPunct="1">
              <a:defRPr kern="1200">
                <a:solidFill>
                  <a:schemeClr val="tx1"/>
                </a:solidFill>
                <a:latin typeface="Times New Roman" panose="02020603050405020304" pitchFamily="18" charset="0"/>
                <a:ea typeface="+mn-ea"/>
                <a:cs typeface="+mn-cs"/>
              </a:defRPr>
            </a:lvl9pPr>
          </a:lstStyle>
          <a:p>
            <a:r>
              <a:rPr lang="en-US" altLang="en-US"/>
              <a:t>CS 484 – Artificial Intelligence</a:t>
            </a:r>
          </a:p>
        </p:txBody>
      </p:sp>
      <p:sp>
        <p:nvSpPr>
          <p:cNvPr id="5" name="Slide Number Placeholder 4">
            <a:extLst>
              <a:ext uri="{FF2B5EF4-FFF2-40B4-BE49-F238E27FC236}">
                <a16:creationId xmlns:a16="http://schemas.microsoft.com/office/drawing/2014/main" id="{F4908EB0-4F57-BE4B-B957-7273BC6D078D}"/>
              </a:ext>
            </a:extLst>
          </p:cNvPr>
          <p:cNvSpPr>
            <a:spLocks noGrp="1"/>
          </p:cNvSpPr>
          <p:nvPr>
            <p:ph type="sldNum" sz="quarter" idx="11"/>
          </p:nvPr>
        </p:nvSpPr>
        <p:spPr bwMode="auto">
          <a:xfrm>
            <a:off x="7108825"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defPPr>
              <a:defRPr lang="en-US"/>
            </a:defPPr>
            <a:lvl1pPr algn="r" rtl="0" eaLnBrk="0" fontAlgn="base" hangingPunct="0">
              <a:spcBef>
                <a:spcPct val="0"/>
              </a:spcBef>
              <a:spcAft>
                <a:spcPct val="0"/>
              </a:spcAft>
              <a:defRPr sz="1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kern="1200">
                <a:solidFill>
                  <a:schemeClr val="tx1"/>
                </a:solidFill>
                <a:latin typeface="Times New Roman" panose="02020603050405020304" pitchFamily="18" charset="0"/>
                <a:ea typeface="+mn-ea"/>
                <a:cs typeface="+mn-cs"/>
              </a:defRPr>
            </a:lvl5pPr>
            <a:lvl6pPr marL="2286000" algn="l" defTabSz="914400" rtl="0" eaLnBrk="1" latinLnBrk="0" hangingPunct="1">
              <a:defRPr kern="1200">
                <a:solidFill>
                  <a:schemeClr val="tx1"/>
                </a:solidFill>
                <a:latin typeface="Times New Roman" panose="02020603050405020304" pitchFamily="18" charset="0"/>
                <a:ea typeface="+mn-ea"/>
                <a:cs typeface="+mn-cs"/>
              </a:defRPr>
            </a:lvl6pPr>
            <a:lvl7pPr marL="2743200" algn="l" defTabSz="914400" rtl="0" eaLnBrk="1" latinLnBrk="0" hangingPunct="1">
              <a:defRPr kern="1200">
                <a:solidFill>
                  <a:schemeClr val="tx1"/>
                </a:solidFill>
                <a:latin typeface="Times New Roman" panose="02020603050405020304" pitchFamily="18" charset="0"/>
                <a:ea typeface="+mn-ea"/>
                <a:cs typeface="+mn-cs"/>
              </a:defRPr>
            </a:lvl7pPr>
            <a:lvl8pPr marL="3200400" algn="l" defTabSz="914400" rtl="0" eaLnBrk="1" latinLnBrk="0" hangingPunct="1">
              <a:defRPr kern="1200">
                <a:solidFill>
                  <a:schemeClr val="tx1"/>
                </a:solidFill>
                <a:latin typeface="Times New Roman" panose="02020603050405020304" pitchFamily="18" charset="0"/>
                <a:ea typeface="+mn-ea"/>
                <a:cs typeface="+mn-cs"/>
              </a:defRPr>
            </a:lvl8pPr>
            <a:lvl9pPr marL="3657600" algn="l" defTabSz="914400" rtl="0" eaLnBrk="1" latinLnBrk="0" hangingPunct="1">
              <a:defRPr kern="1200">
                <a:solidFill>
                  <a:schemeClr val="tx1"/>
                </a:solidFill>
                <a:latin typeface="Times New Roman" panose="02020603050405020304" pitchFamily="18" charset="0"/>
                <a:ea typeface="+mn-ea"/>
                <a:cs typeface="+mn-cs"/>
              </a:defRPr>
            </a:lvl9pPr>
          </a:lstStyle>
          <a:p>
            <a:fld id="{8D07C229-19A3-D341-9817-56053EF7FBB4}" type="slidenum">
              <a:rPr lang="en-US" altLang="en-US" smtClean="0"/>
              <a:pPr/>
              <a:t>10</a:t>
            </a:fld>
            <a:endParaRPr lang="en-US" altLang="en-US"/>
          </a:p>
        </p:txBody>
      </p:sp>
      <p:sp>
        <p:nvSpPr>
          <p:cNvPr id="130050" name="Rectangle 2">
            <a:extLst>
              <a:ext uri="{FF2B5EF4-FFF2-40B4-BE49-F238E27FC236}">
                <a16:creationId xmlns:a16="http://schemas.microsoft.com/office/drawing/2014/main" id="{3A6B8BFA-3793-1741-97D0-47E334EFC5CF}"/>
              </a:ext>
            </a:extLst>
          </p:cNvPr>
          <p:cNvSpPr>
            <a:spLocks noGrp="1" noChangeArrowheads="1"/>
          </p:cNvSpPr>
          <p:nvPr>
            <p:ph type="title"/>
          </p:nvPr>
        </p:nvSpPr>
        <p:spPr/>
        <p:txBody>
          <a:bodyPr/>
          <a:lstStyle/>
          <a:p>
            <a:r>
              <a:rPr lang="en-US" altLang="en-US"/>
              <a:t>Game Trees</a:t>
            </a:r>
          </a:p>
        </p:txBody>
      </p:sp>
      <p:sp>
        <p:nvSpPr>
          <p:cNvPr id="130051" name="Rectangle 3">
            <a:extLst>
              <a:ext uri="{FF2B5EF4-FFF2-40B4-BE49-F238E27FC236}">
                <a16:creationId xmlns:a16="http://schemas.microsoft.com/office/drawing/2014/main" id="{AD040347-FBEA-FA46-BE05-35CAB0D7D950}"/>
              </a:ext>
            </a:extLst>
          </p:cNvPr>
          <p:cNvSpPr>
            <a:spLocks noGrp="1" noChangeArrowheads="1"/>
          </p:cNvSpPr>
          <p:nvPr>
            <p:ph type="body" idx="1"/>
          </p:nvPr>
        </p:nvSpPr>
        <p:spPr>
          <a:xfrm>
            <a:off x="195943" y="902524"/>
            <a:ext cx="4728857" cy="3794167"/>
          </a:xfrm>
        </p:spPr>
        <p:txBody>
          <a:bodyPr/>
          <a:lstStyle/>
          <a:p>
            <a:pPr>
              <a:lnSpc>
                <a:spcPct val="90000"/>
              </a:lnSpc>
            </a:pPr>
            <a:r>
              <a:rPr lang="en-US" altLang="en-US" sz="1800" dirty="0"/>
              <a:t>Used to represent two-player games that are deterministic, turn-taking, 2-player, zero-sum and Perfect information</a:t>
            </a:r>
          </a:p>
          <a:p>
            <a:pPr>
              <a:lnSpc>
                <a:spcPct val="90000"/>
              </a:lnSpc>
            </a:pPr>
            <a:r>
              <a:rPr lang="en-US" altLang="en-US" sz="1800" dirty="0"/>
              <a:t>Alternate moves in the game are represented by alternate levels in the tree (plies)</a:t>
            </a:r>
          </a:p>
          <a:p>
            <a:pPr>
              <a:lnSpc>
                <a:spcPct val="90000"/>
              </a:lnSpc>
            </a:pPr>
            <a:r>
              <a:rPr lang="en-US" altLang="en-US" sz="1800" dirty="0"/>
              <a:t>Nodes represent positions and edges between nodes represent moves</a:t>
            </a:r>
          </a:p>
          <a:p>
            <a:pPr>
              <a:lnSpc>
                <a:spcPct val="90000"/>
              </a:lnSpc>
            </a:pPr>
            <a:r>
              <a:rPr lang="en-US" altLang="en-US" sz="1800" dirty="0"/>
              <a:t>Leaf nodes represent won, lost or drawn positions</a:t>
            </a:r>
          </a:p>
        </p:txBody>
      </p:sp>
      <p:graphicFrame>
        <p:nvGraphicFramePr>
          <p:cNvPr id="6" name="Object 3">
            <a:extLst>
              <a:ext uri="{FF2B5EF4-FFF2-40B4-BE49-F238E27FC236}">
                <a16:creationId xmlns:a16="http://schemas.microsoft.com/office/drawing/2014/main" id="{31DA5B13-987F-9F47-B365-EAE83E9BF6C2}"/>
              </a:ext>
            </a:extLst>
          </p:cNvPr>
          <p:cNvGraphicFramePr>
            <a:graphicFrameLocks noChangeAspect="1"/>
          </p:cNvGraphicFramePr>
          <p:nvPr>
            <p:extLst>
              <p:ext uri="{D42A27DB-BD31-4B8C-83A1-F6EECF244321}">
                <p14:modId xmlns:p14="http://schemas.microsoft.com/office/powerpoint/2010/main" val="2489840438"/>
              </p:ext>
            </p:extLst>
          </p:nvPr>
        </p:nvGraphicFramePr>
        <p:xfrm>
          <a:off x="4987168" y="981724"/>
          <a:ext cx="3960889" cy="2528142"/>
        </p:xfrm>
        <a:graphic>
          <a:graphicData uri="http://schemas.openxmlformats.org/presentationml/2006/ole">
            <mc:AlternateContent xmlns:mc="http://schemas.openxmlformats.org/markup-compatibility/2006">
              <mc:Choice xmlns:v="urn:schemas-microsoft-com:vml" Requires="v">
                <p:oleObj spid="_x0000_s5134" name="Bitmap Image" r:id="rId3" imgW="6705600" imgH="4279900" progId="Paint.Picture">
                  <p:embed/>
                </p:oleObj>
              </mc:Choice>
              <mc:Fallback>
                <p:oleObj name="Bitmap Image" r:id="rId3" imgW="6705600" imgH="4279900" progId="Paint.Picture">
                  <p:embed/>
                  <p:pic>
                    <p:nvPicPr>
                      <p:cNvPr id="131075" name="Object 3">
                        <a:extLst>
                          <a:ext uri="{FF2B5EF4-FFF2-40B4-BE49-F238E27FC236}">
                            <a16:creationId xmlns:a16="http://schemas.microsoft.com/office/drawing/2014/main" id="{587F7BBB-A341-EA49-BAC8-FB7C4C79FA9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87168" y="981724"/>
                        <a:ext cx="3960889" cy="2528142"/>
                      </a:xfrm>
                      <a:prstGeom prst="rect">
                        <a:avLst/>
                      </a:prstGeom>
                      <a:noFill/>
                      <a:ln>
                        <a:noFill/>
                      </a:ln>
                      <a:effectLst/>
                    </p:spPr>
                  </p:pic>
                </p:oleObj>
              </mc:Fallback>
            </mc:AlternateContent>
          </a:graphicData>
        </a:graphic>
      </p:graphicFrame>
      <p:sp>
        <p:nvSpPr>
          <p:cNvPr id="7" name="Text Box 4">
            <a:extLst>
              <a:ext uri="{FF2B5EF4-FFF2-40B4-BE49-F238E27FC236}">
                <a16:creationId xmlns:a16="http://schemas.microsoft.com/office/drawing/2014/main" id="{2DE672FD-F393-6548-BE4E-49A043616BF4}"/>
              </a:ext>
            </a:extLst>
          </p:cNvPr>
          <p:cNvSpPr txBox="1">
            <a:spLocks noChangeArrowheads="1"/>
          </p:cNvSpPr>
          <p:nvPr/>
        </p:nvSpPr>
        <p:spPr bwMode="auto">
          <a:xfrm>
            <a:off x="5278500" y="3589066"/>
            <a:ext cx="2915841"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GB" altLang="en-US" sz="1400" dirty="0">
                <a:latin typeface="Arial" panose="020B0604020202020204" pitchFamily="34" charset="0"/>
              </a:rPr>
              <a:t>This is an example of a partial game tree for the game tic-tac-toe.</a:t>
            </a:r>
          </a:p>
          <a:p>
            <a:r>
              <a:rPr lang="en-GB" altLang="en-US" sz="1400" dirty="0">
                <a:latin typeface="Arial" panose="020B0604020202020204" pitchFamily="34" charset="0"/>
              </a:rPr>
              <a:t>Even for this simple game, the game tree is very large.</a:t>
            </a:r>
          </a:p>
        </p:txBody>
      </p:sp>
    </p:spTree>
    <p:extLst>
      <p:ext uri="{BB962C8B-B14F-4D97-AF65-F5344CB8AC3E}">
        <p14:creationId xmlns:p14="http://schemas.microsoft.com/office/powerpoint/2010/main" val="13218102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2D18C31-C00A-DA46-81AD-FF82A5D5E856}"/>
              </a:ext>
            </a:extLst>
          </p:cNvPr>
          <p:cNvSpPr>
            <a:spLocks noGrp="1"/>
          </p:cNvSpPr>
          <p:nvPr>
            <p:ph idx="1"/>
          </p:nvPr>
        </p:nvSpPr>
        <p:spPr>
          <a:xfrm>
            <a:off x="195943" y="902524"/>
            <a:ext cx="8645657" cy="3794167"/>
          </a:xfrm>
        </p:spPr>
        <p:txBody>
          <a:bodyPr/>
          <a:lstStyle/>
          <a:p>
            <a:pPr>
              <a:lnSpc>
                <a:spcPct val="100000"/>
              </a:lnSpc>
              <a:spcBef>
                <a:spcPts val="600"/>
              </a:spcBef>
            </a:pPr>
            <a:r>
              <a:rPr lang="en-GB" sz="1600" dirty="0"/>
              <a:t>Need to provide a function that evaluate a position. For example:</a:t>
            </a:r>
          </a:p>
          <a:p>
            <a:pPr lvl="1">
              <a:lnSpc>
                <a:spcPct val="100000"/>
              </a:lnSpc>
              <a:spcBef>
                <a:spcPts val="600"/>
              </a:spcBef>
            </a:pPr>
            <a:r>
              <a:rPr lang="en-GB" sz="1400" dirty="0"/>
              <a:t>Tic-tac-toe: </a:t>
            </a:r>
            <a:r>
              <a:rPr lang="en-US" sz="1400" dirty="0">
                <a:sym typeface="Arial" charset="0"/>
              </a:rPr>
              <a:t>number of available rows, columns, diagonals for white - number of available rows, columns, diagonals for black </a:t>
            </a:r>
          </a:p>
          <a:p>
            <a:pPr lvl="1">
              <a:lnSpc>
                <a:spcPct val="100000"/>
              </a:lnSpc>
              <a:spcBef>
                <a:spcPts val="600"/>
              </a:spcBef>
            </a:pPr>
            <a:r>
              <a:rPr lang="en-GB" sz="1400" dirty="0"/>
              <a:t>Chess – 3* sum of the value of the pieces + 2* the number of attached squares</a:t>
            </a:r>
          </a:p>
          <a:p>
            <a:pPr>
              <a:lnSpc>
                <a:spcPct val="100000"/>
              </a:lnSpc>
              <a:spcBef>
                <a:spcPts val="600"/>
              </a:spcBef>
            </a:pPr>
            <a:r>
              <a:rPr lang="en-GB" sz="1600" dirty="0"/>
              <a:t>Then choose move with the highest minimax value against best play</a:t>
            </a:r>
          </a:p>
          <a:p>
            <a:pPr>
              <a:lnSpc>
                <a:spcPct val="100000"/>
              </a:lnSpc>
              <a:spcBef>
                <a:spcPts val="600"/>
              </a:spcBef>
            </a:pPr>
            <a:r>
              <a:rPr lang="en-GB" sz="1600" dirty="0"/>
              <a:t>Minimax value of a node (backed up value):</a:t>
            </a:r>
          </a:p>
          <a:p>
            <a:pPr lvl="1">
              <a:lnSpc>
                <a:spcPct val="100000"/>
              </a:lnSpc>
              <a:spcBef>
                <a:spcPts val="600"/>
              </a:spcBef>
            </a:pPr>
            <a:r>
              <a:rPr lang="en-GB" sz="1400" dirty="0"/>
              <a:t>If </a:t>
            </a:r>
            <a:r>
              <a:rPr lang="en-GB" sz="1600" dirty="0"/>
              <a:t>N is terminal, use the utility value</a:t>
            </a:r>
          </a:p>
          <a:p>
            <a:pPr lvl="1">
              <a:lnSpc>
                <a:spcPct val="100000"/>
              </a:lnSpc>
              <a:spcBef>
                <a:spcPts val="600"/>
              </a:spcBef>
            </a:pPr>
            <a:r>
              <a:rPr lang="en-GB" sz="1600" dirty="0"/>
              <a:t>If max’s move, take max of successors</a:t>
            </a:r>
          </a:p>
          <a:p>
            <a:pPr lvl="1">
              <a:lnSpc>
                <a:spcPct val="100000"/>
              </a:lnSpc>
              <a:spcBef>
                <a:spcPts val="600"/>
              </a:spcBef>
            </a:pPr>
            <a:r>
              <a:rPr lang="en-GB" sz="1600" dirty="0"/>
              <a:t>If min’s move, take min of successors</a:t>
            </a:r>
          </a:p>
        </p:txBody>
      </p:sp>
      <p:sp>
        <p:nvSpPr>
          <p:cNvPr id="3" name="Title 2">
            <a:extLst>
              <a:ext uri="{FF2B5EF4-FFF2-40B4-BE49-F238E27FC236}">
                <a16:creationId xmlns:a16="http://schemas.microsoft.com/office/drawing/2014/main" id="{E98BF586-8485-5643-8238-8888CEFE7882}"/>
              </a:ext>
            </a:extLst>
          </p:cNvPr>
          <p:cNvSpPr>
            <a:spLocks noGrp="1"/>
          </p:cNvSpPr>
          <p:nvPr>
            <p:ph type="title"/>
          </p:nvPr>
        </p:nvSpPr>
        <p:spPr/>
        <p:txBody>
          <a:bodyPr/>
          <a:lstStyle/>
          <a:p>
            <a:r>
              <a:rPr lang="en-GB" dirty="0"/>
              <a:t>MiniMax Algorithm</a:t>
            </a:r>
          </a:p>
        </p:txBody>
      </p:sp>
      <p:pic>
        <p:nvPicPr>
          <p:cNvPr id="4" name="Picture 4">
            <a:extLst>
              <a:ext uri="{FF2B5EF4-FFF2-40B4-BE49-F238E27FC236}">
                <a16:creationId xmlns:a16="http://schemas.microsoft.com/office/drawing/2014/main" id="{ECF40196-D14E-324A-BE62-61B629153D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2800" y="2862645"/>
            <a:ext cx="4364742" cy="17525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45499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ECBE801-399D-4641-BB12-C6AA57C8A8F7}"/>
              </a:ext>
            </a:extLst>
          </p:cNvPr>
          <p:cNvSpPr>
            <a:spLocks noGrp="1"/>
          </p:cNvSpPr>
          <p:nvPr>
            <p:ph type="ftr" sz="quarter" idx="10"/>
          </p:nvPr>
        </p:nvSpPr>
        <p:spPr bwMode="auto">
          <a:xfrm>
            <a:off x="3679825"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defPPr>
              <a:defRPr lang="en-US"/>
            </a:defPPr>
            <a:lvl1pPr algn="ctr" rtl="0" eaLnBrk="0" fontAlgn="base" hangingPunct="0">
              <a:spcBef>
                <a:spcPct val="0"/>
              </a:spcBef>
              <a:spcAft>
                <a:spcPct val="0"/>
              </a:spcAft>
              <a:defRPr sz="1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kern="1200">
                <a:solidFill>
                  <a:schemeClr val="tx1"/>
                </a:solidFill>
                <a:latin typeface="Times New Roman" panose="02020603050405020304" pitchFamily="18" charset="0"/>
                <a:ea typeface="+mn-ea"/>
                <a:cs typeface="+mn-cs"/>
              </a:defRPr>
            </a:lvl5pPr>
            <a:lvl6pPr marL="2286000" algn="l" defTabSz="914400" rtl="0" eaLnBrk="1" latinLnBrk="0" hangingPunct="1">
              <a:defRPr kern="1200">
                <a:solidFill>
                  <a:schemeClr val="tx1"/>
                </a:solidFill>
                <a:latin typeface="Times New Roman" panose="02020603050405020304" pitchFamily="18" charset="0"/>
                <a:ea typeface="+mn-ea"/>
                <a:cs typeface="+mn-cs"/>
              </a:defRPr>
            </a:lvl6pPr>
            <a:lvl7pPr marL="2743200" algn="l" defTabSz="914400" rtl="0" eaLnBrk="1" latinLnBrk="0" hangingPunct="1">
              <a:defRPr kern="1200">
                <a:solidFill>
                  <a:schemeClr val="tx1"/>
                </a:solidFill>
                <a:latin typeface="Times New Roman" panose="02020603050405020304" pitchFamily="18" charset="0"/>
                <a:ea typeface="+mn-ea"/>
                <a:cs typeface="+mn-cs"/>
              </a:defRPr>
            </a:lvl7pPr>
            <a:lvl8pPr marL="3200400" algn="l" defTabSz="914400" rtl="0" eaLnBrk="1" latinLnBrk="0" hangingPunct="1">
              <a:defRPr kern="1200">
                <a:solidFill>
                  <a:schemeClr val="tx1"/>
                </a:solidFill>
                <a:latin typeface="Times New Roman" panose="02020603050405020304" pitchFamily="18" charset="0"/>
                <a:ea typeface="+mn-ea"/>
                <a:cs typeface="+mn-cs"/>
              </a:defRPr>
            </a:lvl8pPr>
            <a:lvl9pPr marL="3657600" algn="l" defTabSz="914400" rtl="0" eaLnBrk="1" latinLnBrk="0" hangingPunct="1">
              <a:defRPr kern="1200">
                <a:solidFill>
                  <a:schemeClr val="tx1"/>
                </a:solidFill>
                <a:latin typeface="Times New Roman" panose="02020603050405020304" pitchFamily="18" charset="0"/>
                <a:ea typeface="+mn-ea"/>
                <a:cs typeface="+mn-cs"/>
              </a:defRPr>
            </a:lvl9pPr>
          </a:lstStyle>
          <a:p>
            <a:r>
              <a:rPr lang="en-US" altLang="en-US"/>
              <a:t>CS 484 – Artificial Intelligence</a:t>
            </a:r>
          </a:p>
        </p:txBody>
      </p:sp>
      <p:sp>
        <p:nvSpPr>
          <p:cNvPr id="5" name="Slide Number Placeholder 4">
            <a:extLst>
              <a:ext uri="{FF2B5EF4-FFF2-40B4-BE49-F238E27FC236}">
                <a16:creationId xmlns:a16="http://schemas.microsoft.com/office/drawing/2014/main" id="{33B80828-5FBB-9341-B700-1FA7DE45FA7E}"/>
              </a:ext>
            </a:extLst>
          </p:cNvPr>
          <p:cNvSpPr>
            <a:spLocks noGrp="1"/>
          </p:cNvSpPr>
          <p:nvPr>
            <p:ph type="sldNum" sz="quarter" idx="11"/>
          </p:nvPr>
        </p:nvSpPr>
        <p:spPr bwMode="auto">
          <a:xfrm>
            <a:off x="7108825"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defPPr>
              <a:defRPr lang="en-US"/>
            </a:defPPr>
            <a:lvl1pPr algn="r" rtl="0" eaLnBrk="0" fontAlgn="base" hangingPunct="0">
              <a:spcBef>
                <a:spcPct val="0"/>
              </a:spcBef>
              <a:spcAft>
                <a:spcPct val="0"/>
              </a:spcAft>
              <a:defRPr sz="1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kern="1200">
                <a:solidFill>
                  <a:schemeClr val="tx1"/>
                </a:solidFill>
                <a:latin typeface="Times New Roman" panose="02020603050405020304" pitchFamily="18" charset="0"/>
                <a:ea typeface="+mn-ea"/>
                <a:cs typeface="+mn-cs"/>
              </a:defRPr>
            </a:lvl5pPr>
            <a:lvl6pPr marL="2286000" algn="l" defTabSz="914400" rtl="0" eaLnBrk="1" latinLnBrk="0" hangingPunct="1">
              <a:defRPr kern="1200">
                <a:solidFill>
                  <a:schemeClr val="tx1"/>
                </a:solidFill>
                <a:latin typeface="Times New Roman" panose="02020603050405020304" pitchFamily="18" charset="0"/>
                <a:ea typeface="+mn-ea"/>
                <a:cs typeface="+mn-cs"/>
              </a:defRPr>
            </a:lvl6pPr>
            <a:lvl7pPr marL="2743200" algn="l" defTabSz="914400" rtl="0" eaLnBrk="1" latinLnBrk="0" hangingPunct="1">
              <a:defRPr kern="1200">
                <a:solidFill>
                  <a:schemeClr val="tx1"/>
                </a:solidFill>
                <a:latin typeface="Times New Roman" panose="02020603050405020304" pitchFamily="18" charset="0"/>
                <a:ea typeface="+mn-ea"/>
                <a:cs typeface="+mn-cs"/>
              </a:defRPr>
            </a:lvl7pPr>
            <a:lvl8pPr marL="3200400" algn="l" defTabSz="914400" rtl="0" eaLnBrk="1" latinLnBrk="0" hangingPunct="1">
              <a:defRPr kern="1200">
                <a:solidFill>
                  <a:schemeClr val="tx1"/>
                </a:solidFill>
                <a:latin typeface="Times New Roman" panose="02020603050405020304" pitchFamily="18" charset="0"/>
                <a:ea typeface="+mn-ea"/>
                <a:cs typeface="+mn-cs"/>
              </a:defRPr>
            </a:lvl8pPr>
            <a:lvl9pPr marL="3657600" algn="l" defTabSz="914400" rtl="0" eaLnBrk="1" latinLnBrk="0" hangingPunct="1">
              <a:defRPr kern="1200">
                <a:solidFill>
                  <a:schemeClr val="tx1"/>
                </a:solidFill>
                <a:latin typeface="Times New Roman" panose="02020603050405020304" pitchFamily="18" charset="0"/>
                <a:ea typeface="+mn-ea"/>
                <a:cs typeface="+mn-cs"/>
              </a:defRPr>
            </a:lvl9pPr>
          </a:lstStyle>
          <a:p>
            <a:fld id="{8D07C229-19A3-D341-9817-56053EF7FBB4}" type="slidenum">
              <a:rPr lang="en-US" altLang="en-US" smtClean="0"/>
              <a:pPr/>
              <a:t>12</a:t>
            </a:fld>
            <a:endParaRPr lang="en-US" altLang="en-US"/>
          </a:p>
        </p:txBody>
      </p:sp>
      <p:sp>
        <p:nvSpPr>
          <p:cNvPr id="138242" name="Rectangle 2">
            <a:extLst>
              <a:ext uri="{FF2B5EF4-FFF2-40B4-BE49-F238E27FC236}">
                <a16:creationId xmlns:a16="http://schemas.microsoft.com/office/drawing/2014/main" id="{E3A9DE9A-A503-D043-846A-A98343E83BB2}"/>
              </a:ext>
            </a:extLst>
          </p:cNvPr>
          <p:cNvSpPr>
            <a:spLocks noGrp="1" noChangeArrowheads="1"/>
          </p:cNvSpPr>
          <p:nvPr>
            <p:ph type="title"/>
          </p:nvPr>
        </p:nvSpPr>
        <p:spPr/>
        <p:txBody>
          <a:bodyPr/>
          <a:lstStyle/>
          <a:p>
            <a:r>
              <a:rPr lang="en-US" altLang="en-US"/>
              <a:t>Alpha-beta Pruning</a:t>
            </a:r>
          </a:p>
        </p:txBody>
      </p:sp>
      <p:sp>
        <p:nvSpPr>
          <p:cNvPr id="138243" name="Rectangle 3">
            <a:extLst>
              <a:ext uri="{FF2B5EF4-FFF2-40B4-BE49-F238E27FC236}">
                <a16:creationId xmlns:a16="http://schemas.microsoft.com/office/drawing/2014/main" id="{A809A9B1-AD60-8840-90BD-5992B9B9416C}"/>
              </a:ext>
            </a:extLst>
          </p:cNvPr>
          <p:cNvSpPr>
            <a:spLocks noGrp="1" noChangeArrowheads="1"/>
          </p:cNvSpPr>
          <p:nvPr>
            <p:ph type="body" idx="1"/>
          </p:nvPr>
        </p:nvSpPr>
        <p:spPr/>
        <p:txBody>
          <a:bodyPr/>
          <a:lstStyle/>
          <a:p>
            <a:pPr>
              <a:lnSpc>
                <a:spcPct val="100000"/>
              </a:lnSpc>
              <a:spcBef>
                <a:spcPts val="600"/>
              </a:spcBef>
            </a:pPr>
            <a:r>
              <a:rPr lang="en-US" altLang="en-US" sz="1600" dirty="0"/>
              <a:t>The problem with minimax search is that the number of game states to examine is exponential in the number of moves</a:t>
            </a:r>
          </a:p>
          <a:p>
            <a:pPr>
              <a:lnSpc>
                <a:spcPct val="100000"/>
              </a:lnSpc>
              <a:spcBef>
                <a:spcPts val="600"/>
              </a:spcBef>
            </a:pPr>
            <a:r>
              <a:rPr lang="en-US" altLang="en-US" sz="1600" dirty="0"/>
              <a:t>Use pruning to eliminate large parts of the tree from consideration</a:t>
            </a:r>
          </a:p>
          <a:p>
            <a:pPr>
              <a:lnSpc>
                <a:spcPct val="100000"/>
              </a:lnSpc>
              <a:spcBef>
                <a:spcPts val="600"/>
              </a:spcBef>
            </a:pPr>
            <a:r>
              <a:rPr lang="en-US" altLang="en-US" sz="1600" dirty="0"/>
              <a:t>Alpha-Beta Pruning</a:t>
            </a:r>
          </a:p>
          <a:p>
            <a:pPr lvl="1">
              <a:lnSpc>
                <a:spcPct val="100000"/>
              </a:lnSpc>
              <a:spcBef>
                <a:spcPts val="600"/>
              </a:spcBef>
            </a:pPr>
            <a:r>
              <a:rPr lang="en-US" altLang="en-US" sz="1400" dirty="0"/>
              <a:t>Alpha = the value of the best choice we’ve found so far for MAX (highest)</a:t>
            </a:r>
          </a:p>
          <a:p>
            <a:pPr lvl="1">
              <a:lnSpc>
                <a:spcPct val="100000"/>
              </a:lnSpc>
              <a:spcBef>
                <a:spcPts val="600"/>
              </a:spcBef>
            </a:pPr>
            <a:r>
              <a:rPr lang="en-US" altLang="en-US" sz="1600" dirty="0"/>
              <a:t>Beta = the value of the best choice we’ve found so far for MIN  (lowest)</a:t>
            </a:r>
          </a:p>
          <a:p>
            <a:pPr>
              <a:lnSpc>
                <a:spcPct val="100000"/>
              </a:lnSpc>
              <a:spcBef>
                <a:spcPts val="600"/>
              </a:spcBef>
            </a:pPr>
            <a:r>
              <a:rPr lang="en-US" altLang="en-US" sz="1600" dirty="0"/>
              <a:t>When maximizing, cut off values lower than Alpha</a:t>
            </a:r>
          </a:p>
          <a:p>
            <a:pPr>
              <a:lnSpc>
                <a:spcPct val="100000"/>
              </a:lnSpc>
              <a:spcBef>
                <a:spcPts val="600"/>
              </a:spcBef>
            </a:pPr>
            <a:r>
              <a:rPr lang="en-US" altLang="en-US" sz="1600" dirty="0"/>
              <a:t>When minimizing, cut off values greater than Beta</a:t>
            </a:r>
          </a:p>
          <a:p>
            <a:pPr>
              <a:lnSpc>
                <a:spcPct val="100000"/>
              </a:lnSpc>
              <a:spcBef>
                <a:spcPts val="600"/>
              </a:spcBef>
            </a:pPr>
            <a:endParaRPr lang="en-US" altLang="en-US" sz="1600" dirty="0"/>
          </a:p>
        </p:txBody>
      </p:sp>
    </p:spTree>
    <p:extLst>
      <p:ext uri="{BB962C8B-B14F-4D97-AF65-F5344CB8AC3E}">
        <p14:creationId xmlns:p14="http://schemas.microsoft.com/office/powerpoint/2010/main" val="10408245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2A9ED52-AC4E-44F2-A79A-22C6B4246732}"/>
              </a:ext>
            </a:extLst>
          </p:cNvPr>
          <p:cNvSpPr>
            <a:spLocks noGrp="1"/>
          </p:cNvSpPr>
          <p:nvPr>
            <p:ph idx="1"/>
          </p:nvPr>
        </p:nvSpPr>
        <p:spPr/>
        <p:txBody>
          <a:bodyPr/>
          <a:lstStyle/>
          <a:p>
            <a:pPr>
              <a:lnSpc>
                <a:spcPct val="100000"/>
              </a:lnSpc>
              <a:spcBef>
                <a:spcPts val="600"/>
              </a:spcBef>
            </a:pPr>
            <a:r>
              <a:rPr lang="en-AU" sz="1800" dirty="0">
                <a:solidFill>
                  <a:srgbClr val="002060"/>
                </a:solidFill>
              </a:rPr>
              <a:t>Why balanced search trees are desirable?</a:t>
            </a:r>
          </a:p>
          <a:p>
            <a:pPr lvl="1">
              <a:lnSpc>
                <a:spcPct val="100000"/>
              </a:lnSpc>
              <a:spcBef>
                <a:spcPts val="600"/>
              </a:spcBef>
            </a:pPr>
            <a:r>
              <a:rPr lang="en-AU" sz="1600" dirty="0">
                <a:solidFill>
                  <a:srgbClr val="002060"/>
                </a:solidFill>
              </a:rPr>
              <a:t>Frequent insertion and deletion operations make trees go off-balance.</a:t>
            </a:r>
          </a:p>
          <a:p>
            <a:pPr lvl="1">
              <a:lnSpc>
                <a:spcPct val="100000"/>
              </a:lnSpc>
              <a:spcBef>
                <a:spcPts val="600"/>
              </a:spcBef>
            </a:pPr>
            <a:r>
              <a:rPr lang="en-AU" sz="1600" dirty="0">
                <a:solidFill>
                  <a:srgbClr val="002060"/>
                </a:solidFill>
              </a:rPr>
              <a:t>Recall: The worst-case performance using simple binary trees is dependent on the height of the tree</a:t>
            </a:r>
          </a:p>
          <a:p>
            <a:pPr>
              <a:lnSpc>
                <a:spcPct val="100000"/>
              </a:lnSpc>
              <a:spcBef>
                <a:spcPts val="600"/>
              </a:spcBef>
            </a:pPr>
            <a:r>
              <a:rPr lang="en-AU" sz="1800" dirty="0">
                <a:solidFill>
                  <a:srgbClr val="002060"/>
                </a:solidFill>
              </a:rPr>
              <a:t>As a result, a great deal of research effort has been invested in keeping binary search trees </a:t>
            </a:r>
            <a:r>
              <a:rPr lang="en-AU" sz="1600" dirty="0">
                <a:solidFill>
                  <a:srgbClr val="002060"/>
                </a:solidFill>
              </a:rPr>
              <a:t>Balanced and of minimum height</a:t>
            </a:r>
          </a:p>
          <a:p>
            <a:pPr>
              <a:lnSpc>
                <a:spcPct val="100000"/>
              </a:lnSpc>
              <a:spcBef>
                <a:spcPts val="600"/>
              </a:spcBef>
            </a:pPr>
            <a:r>
              <a:rPr lang="en-AU" sz="1800" dirty="0">
                <a:solidFill>
                  <a:srgbClr val="002060"/>
                </a:solidFill>
              </a:rPr>
              <a:t>We will discuss here two approaches to balance search trees</a:t>
            </a:r>
          </a:p>
          <a:p>
            <a:pPr lvl="1">
              <a:lnSpc>
                <a:spcPct val="100000"/>
              </a:lnSpc>
              <a:spcBef>
                <a:spcPts val="600"/>
              </a:spcBef>
            </a:pPr>
            <a:r>
              <a:rPr lang="en-AU" sz="1600" dirty="0">
                <a:solidFill>
                  <a:srgbClr val="002060"/>
                </a:solidFill>
              </a:rPr>
              <a:t>AVL Trees</a:t>
            </a:r>
          </a:p>
          <a:p>
            <a:pPr lvl="1">
              <a:lnSpc>
                <a:spcPct val="100000"/>
              </a:lnSpc>
              <a:spcBef>
                <a:spcPts val="600"/>
              </a:spcBef>
            </a:pPr>
            <a:r>
              <a:rPr lang="en-AU" sz="1600" dirty="0">
                <a:solidFill>
                  <a:srgbClr val="002060"/>
                </a:solidFill>
              </a:rPr>
              <a:t>2-3 Trees</a:t>
            </a:r>
          </a:p>
        </p:txBody>
      </p:sp>
      <p:sp>
        <p:nvSpPr>
          <p:cNvPr id="3" name="Title 2">
            <a:extLst>
              <a:ext uri="{FF2B5EF4-FFF2-40B4-BE49-F238E27FC236}">
                <a16:creationId xmlns:a16="http://schemas.microsoft.com/office/drawing/2014/main" id="{FADD093C-286C-4B54-86F6-93B1E956F1C3}"/>
              </a:ext>
            </a:extLst>
          </p:cNvPr>
          <p:cNvSpPr>
            <a:spLocks noGrp="1"/>
          </p:cNvSpPr>
          <p:nvPr>
            <p:ph type="title"/>
          </p:nvPr>
        </p:nvSpPr>
        <p:spPr/>
        <p:txBody>
          <a:bodyPr/>
          <a:lstStyle/>
          <a:p>
            <a:r>
              <a:rPr lang="en-AU" dirty="0"/>
              <a:t>Balanced Search Trees</a:t>
            </a:r>
          </a:p>
        </p:txBody>
      </p:sp>
    </p:spTree>
    <p:extLst>
      <p:ext uri="{BB962C8B-B14F-4D97-AF65-F5344CB8AC3E}">
        <p14:creationId xmlns:p14="http://schemas.microsoft.com/office/powerpoint/2010/main" val="2137816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21E5DBB-1FDF-4040-8D1D-126CC23D7800}"/>
              </a:ext>
            </a:extLst>
          </p:cNvPr>
          <p:cNvSpPr>
            <a:spLocks noGrp="1"/>
          </p:cNvSpPr>
          <p:nvPr>
            <p:ph idx="1"/>
          </p:nvPr>
        </p:nvSpPr>
        <p:spPr/>
        <p:txBody>
          <a:bodyPr/>
          <a:lstStyle/>
          <a:p>
            <a:pPr>
              <a:lnSpc>
                <a:spcPct val="100000"/>
              </a:lnSpc>
              <a:spcBef>
                <a:spcPts val="600"/>
              </a:spcBef>
            </a:pPr>
            <a:r>
              <a:rPr lang="en-AU" sz="2000" dirty="0">
                <a:solidFill>
                  <a:srgbClr val="002060"/>
                </a:solidFill>
              </a:rPr>
              <a:t>An AVL tree is a:</a:t>
            </a:r>
          </a:p>
          <a:p>
            <a:pPr lvl="1">
              <a:lnSpc>
                <a:spcPct val="100000"/>
              </a:lnSpc>
              <a:spcBef>
                <a:spcPts val="600"/>
              </a:spcBef>
            </a:pPr>
            <a:r>
              <a:rPr lang="en-AU" sz="1600" dirty="0">
                <a:solidFill>
                  <a:srgbClr val="002060"/>
                </a:solidFill>
              </a:rPr>
              <a:t>Binary search tree</a:t>
            </a:r>
          </a:p>
          <a:p>
            <a:pPr lvl="1">
              <a:lnSpc>
                <a:spcPct val="100000"/>
              </a:lnSpc>
              <a:spcBef>
                <a:spcPts val="600"/>
              </a:spcBef>
            </a:pPr>
            <a:r>
              <a:rPr lang="en-AU" sz="1600" dirty="0">
                <a:solidFill>
                  <a:srgbClr val="002060"/>
                </a:solidFill>
              </a:rPr>
              <a:t>For every node, the difference between the heights of the left and right subtrees is at most be 1. This includes the root node, hence AVL trees are guaranteed to be almost balanced.</a:t>
            </a:r>
          </a:p>
          <a:p>
            <a:pPr>
              <a:lnSpc>
                <a:spcPct val="100000"/>
              </a:lnSpc>
              <a:spcBef>
                <a:spcPts val="600"/>
              </a:spcBef>
            </a:pPr>
            <a:r>
              <a:rPr lang="en-AU" sz="2000" dirty="0">
                <a:solidFill>
                  <a:srgbClr val="002060"/>
                </a:solidFill>
              </a:rPr>
              <a:t>Named after its inventors, G.M. Abelson-Velvety and E.M. Landis, published it 1962 paper "An algorithm for the organization of information." </a:t>
            </a:r>
          </a:p>
          <a:p>
            <a:pPr>
              <a:lnSpc>
                <a:spcPct val="100000"/>
              </a:lnSpc>
              <a:spcBef>
                <a:spcPts val="600"/>
              </a:spcBef>
            </a:pPr>
            <a:r>
              <a:rPr lang="en-AU" sz="2000" dirty="0">
                <a:solidFill>
                  <a:srgbClr val="002060"/>
                </a:solidFill>
              </a:rPr>
              <a:t>Applications</a:t>
            </a:r>
          </a:p>
          <a:p>
            <a:pPr lvl="1">
              <a:lnSpc>
                <a:spcPct val="100000"/>
              </a:lnSpc>
              <a:spcBef>
                <a:spcPts val="600"/>
              </a:spcBef>
            </a:pPr>
            <a:r>
              <a:rPr lang="en-AU" sz="1800" dirty="0">
                <a:solidFill>
                  <a:srgbClr val="002060"/>
                </a:solidFill>
              </a:rPr>
              <a:t>Situations of frequent data lookup rather than frequent insertion and deletion</a:t>
            </a:r>
            <a:endParaRPr lang="en-AU" sz="2000" dirty="0">
              <a:solidFill>
                <a:srgbClr val="002060"/>
              </a:solidFill>
            </a:endParaRPr>
          </a:p>
          <a:p>
            <a:pPr lvl="1">
              <a:lnSpc>
                <a:spcPct val="100000"/>
              </a:lnSpc>
              <a:spcBef>
                <a:spcPts val="600"/>
              </a:spcBef>
            </a:pPr>
            <a:endParaRPr lang="en-AU" sz="1800" dirty="0">
              <a:solidFill>
                <a:srgbClr val="002060"/>
              </a:solidFill>
            </a:endParaRPr>
          </a:p>
          <a:p>
            <a:pPr>
              <a:lnSpc>
                <a:spcPct val="100000"/>
              </a:lnSpc>
              <a:spcBef>
                <a:spcPts val="600"/>
              </a:spcBef>
            </a:pPr>
            <a:endParaRPr lang="en-AU" sz="2000" dirty="0">
              <a:solidFill>
                <a:srgbClr val="002060"/>
              </a:solidFill>
            </a:endParaRPr>
          </a:p>
        </p:txBody>
      </p:sp>
      <p:sp>
        <p:nvSpPr>
          <p:cNvPr id="3" name="Title 2">
            <a:extLst>
              <a:ext uri="{FF2B5EF4-FFF2-40B4-BE49-F238E27FC236}">
                <a16:creationId xmlns:a16="http://schemas.microsoft.com/office/drawing/2014/main" id="{C30328F2-C1B0-4CFC-9F0B-F3B0DC0BAD5A}"/>
              </a:ext>
            </a:extLst>
          </p:cNvPr>
          <p:cNvSpPr>
            <a:spLocks noGrp="1"/>
          </p:cNvSpPr>
          <p:nvPr>
            <p:ph type="title"/>
          </p:nvPr>
        </p:nvSpPr>
        <p:spPr/>
        <p:txBody>
          <a:bodyPr/>
          <a:lstStyle/>
          <a:p>
            <a:r>
              <a:rPr lang="en-AU" dirty="0"/>
              <a:t>AVL Trees</a:t>
            </a:r>
          </a:p>
        </p:txBody>
      </p:sp>
    </p:spTree>
    <p:extLst>
      <p:ext uri="{BB962C8B-B14F-4D97-AF65-F5344CB8AC3E}">
        <p14:creationId xmlns:p14="http://schemas.microsoft.com/office/powerpoint/2010/main" val="27040156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30328F2-C1B0-4CFC-9F0B-F3B0DC0BAD5A}"/>
              </a:ext>
            </a:extLst>
          </p:cNvPr>
          <p:cNvSpPr>
            <a:spLocks noGrp="1"/>
          </p:cNvSpPr>
          <p:nvPr>
            <p:ph type="title"/>
          </p:nvPr>
        </p:nvSpPr>
        <p:spPr/>
        <p:txBody>
          <a:bodyPr/>
          <a:lstStyle/>
          <a:p>
            <a:r>
              <a:rPr lang="en-AU" dirty="0"/>
              <a:t>AVL Trees</a:t>
            </a:r>
          </a:p>
        </p:txBody>
      </p:sp>
      <p:pic>
        <p:nvPicPr>
          <p:cNvPr id="4" name="Content Placeholder 101">
            <a:extLst>
              <a:ext uri="{FF2B5EF4-FFF2-40B4-BE49-F238E27FC236}">
                <a16:creationId xmlns:a16="http://schemas.microsoft.com/office/drawing/2014/main" id="{EC97F906-3934-4A10-BD69-8E3161D4A73E}"/>
              </a:ext>
            </a:extLst>
          </p:cNvPr>
          <p:cNvPicPr>
            <a:picLocks noGrp="1" noChangeAspect="1"/>
          </p:cNvPicPr>
          <p:nvPr/>
        </p:nvPicPr>
        <p:blipFill>
          <a:blip r:embed="rId2">
            <a:extLst>
              <a:ext uri="{28A0092B-C50C-407E-A947-70E740481C1C}">
                <a14:useLocalDpi xmlns:a14="http://schemas.microsoft.com/office/drawing/2010/main" val="0"/>
              </a:ext>
            </a:extLst>
          </a:blip>
          <a:stretch>
            <a:fillRect/>
          </a:stretch>
        </p:blipFill>
        <p:spPr>
          <a:xfrm>
            <a:off x="1163570" y="1141422"/>
            <a:ext cx="3240262" cy="3547159"/>
          </a:xfrm>
          <a:prstGeom prst="rect">
            <a:avLst/>
          </a:prstGeom>
          <a:solidFill>
            <a:schemeClr val="tx1"/>
          </a:solidFill>
          <a:ln w="19050" cmpd="sng">
            <a:solidFill>
              <a:schemeClr val="tx1"/>
            </a:solidFill>
          </a:ln>
        </p:spPr>
      </p:pic>
      <p:pic>
        <p:nvPicPr>
          <p:cNvPr id="5" name="Picture 4">
            <a:extLst>
              <a:ext uri="{FF2B5EF4-FFF2-40B4-BE49-F238E27FC236}">
                <a16:creationId xmlns:a16="http://schemas.microsoft.com/office/drawing/2014/main" id="{CC12316B-FAF1-4FF8-A239-EA9BA399D6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3694" y="1141421"/>
            <a:ext cx="3240262" cy="3547159"/>
          </a:xfrm>
          <a:prstGeom prst="rect">
            <a:avLst/>
          </a:prstGeom>
          <a:ln>
            <a:solidFill>
              <a:schemeClr val="tx1"/>
            </a:solidFill>
          </a:ln>
        </p:spPr>
      </p:pic>
      <p:sp>
        <p:nvSpPr>
          <p:cNvPr id="6" name="Rectangle 5">
            <a:extLst>
              <a:ext uri="{FF2B5EF4-FFF2-40B4-BE49-F238E27FC236}">
                <a16:creationId xmlns:a16="http://schemas.microsoft.com/office/drawing/2014/main" id="{93FAF5CF-6992-4FFC-BC0A-8DDEECA41799}"/>
              </a:ext>
            </a:extLst>
          </p:cNvPr>
          <p:cNvSpPr/>
          <p:nvPr/>
        </p:nvSpPr>
        <p:spPr>
          <a:xfrm>
            <a:off x="2982935" y="1440017"/>
            <a:ext cx="317715" cy="162732"/>
          </a:xfrm>
          <a:prstGeom prst="rect">
            <a:avLst/>
          </a:prstGeom>
          <a:noFill/>
          <a:ln w="28575">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8" name="Rectangle 7">
            <a:extLst>
              <a:ext uri="{FF2B5EF4-FFF2-40B4-BE49-F238E27FC236}">
                <a16:creationId xmlns:a16="http://schemas.microsoft.com/office/drawing/2014/main" id="{5B98325D-8D96-40EB-B506-5E237B053AD3}"/>
              </a:ext>
            </a:extLst>
          </p:cNvPr>
          <p:cNvSpPr/>
          <p:nvPr/>
        </p:nvSpPr>
        <p:spPr>
          <a:xfrm>
            <a:off x="6444223" y="1356068"/>
            <a:ext cx="317715" cy="162732"/>
          </a:xfrm>
          <a:prstGeom prst="rect">
            <a:avLst/>
          </a:prstGeom>
          <a:noFill/>
          <a:ln w="28575">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2268526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22C5A87-CE17-452F-BAE0-18BDE4506182}"/>
              </a:ext>
            </a:extLst>
          </p:cNvPr>
          <p:cNvSpPr>
            <a:spLocks noGrp="1"/>
          </p:cNvSpPr>
          <p:nvPr>
            <p:ph idx="1"/>
          </p:nvPr>
        </p:nvSpPr>
        <p:spPr/>
        <p:txBody>
          <a:bodyPr/>
          <a:lstStyle/>
          <a:p>
            <a:pPr marL="0" indent="0">
              <a:lnSpc>
                <a:spcPct val="100000"/>
              </a:lnSpc>
              <a:buNone/>
            </a:pPr>
            <a:r>
              <a:rPr lang="en-AU" dirty="0">
                <a:solidFill>
                  <a:srgbClr val="002060"/>
                </a:solidFill>
              </a:rPr>
              <a:t>If the AVL-tree becomes unbalanced, perform rotation transformations to make AVL tree balanced again.</a:t>
            </a:r>
          </a:p>
          <a:p>
            <a:pPr lvl="1">
              <a:lnSpc>
                <a:spcPct val="100000"/>
              </a:lnSpc>
            </a:pPr>
            <a:r>
              <a:rPr lang="en-AU" sz="2000" dirty="0">
                <a:solidFill>
                  <a:srgbClr val="002060"/>
                </a:solidFill>
              </a:rPr>
              <a:t>We repair the tree at the node where we first detect imbalance (imbalance node that is closest to the inserted leaf node).</a:t>
            </a:r>
          </a:p>
          <a:p>
            <a:pPr lvl="1">
              <a:lnSpc>
                <a:spcPct val="100000"/>
              </a:lnSpc>
            </a:pPr>
            <a:r>
              <a:rPr lang="en-AU" sz="2000" dirty="0">
                <a:solidFill>
                  <a:srgbClr val="002060"/>
                </a:solidFill>
              </a:rPr>
              <a:t>May need to update balance factor for the parent node (and their ancestors) of the subtree where the rotations occur.</a:t>
            </a:r>
          </a:p>
          <a:p>
            <a:pPr lvl="1">
              <a:lnSpc>
                <a:spcPct val="100000"/>
              </a:lnSpc>
            </a:pPr>
            <a:r>
              <a:rPr lang="en-AU" sz="2000" dirty="0">
                <a:solidFill>
                  <a:srgbClr val="002060"/>
                </a:solidFill>
              </a:rPr>
              <a:t>Key mechanism to repair is rotation to rebalance the tree</a:t>
            </a:r>
          </a:p>
        </p:txBody>
      </p:sp>
      <p:sp>
        <p:nvSpPr>
          <p:cNvPr id="3" name="Title 2">
            <a:extLst>
              <a:ext uri="{FF2B5EF4-FFF2-40B4-BE49-F238E27FC236}">
                <a16:creationId xmlns:a16="http://schemas.microsoft.com/office/drawing/2014/main" id="{BF986815-0B2D-42E5-825F-3DB8CB09B772}"/>
              </a:ext>
            </a:extLst>
          </p:cNvPr>
          <p:cNvSpPr>
            <a:spLocks noGrp="1"/>
          </p:cNvSpPr>
          <p:nvPr>
            <p:ph type="title"/>
          </p:nvPr>
        </p:nvSpPr>
        <p:spPr/>
        <p:txBody>
          <a:bodyPr/>
          <a:lstStyle/>
          <a:p>
            <a:r>
              <a:rPr lang="en-AU" dirty="0"/>
              <a:t>AVL Trees: Insertion and Deletion</a:t>
            </a:r>
          </a:p>
        </p:txBody>
      </p:sp>
    </p:spTree>
    <p:extLst>
      <p:ext uri="{BB962C8B-B14F-4D97-AF65-F5344CB8AC3E}">
        <p14:creationId xmlns:p14="http://schemas.microsoft.com/office/powerpoint/2010/main" val="29929496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F927BE5-6F75-4B94-B197-4E8475FB1D93}"/>
              </a:ext>
            </a:extLst>
          </p:cNvPr>
          <p:cNvSpPr>
            <a:spLocks noGrp="1"/>
          </p:cNvSpPr>
          <p:nvPr>
            <p:ph idx="1"/>
          </p:nvPr>
        </p:nvSpPr>
        <p:spPr/>
        <p:txBody>
          <a:bodyPr/>
          <a:lstStyle/>
          <a:p>
            <a:endParaRPr lang="en-AU"/>
          </a:p>
        </p:txBody>
      </p:sp>
      <p:sp>
        <p:nvSpPr>
          <p:cNvPr id="3" name="Title 2">
            <a:extLst>
              <a:ext uri="{FF2B5EF4-FFF2-40B4-BE49-F238E27FC236}">
                <a16:creationId xmlns:a16="http://schemas.microsoft.com/office/drawing/2014/main" id="{FC381873-A3B8-4959-8D68-5A562E8D9059}"/>
              </a:ext>
            </a:extLst>
          </p:cNvPr>
          <p:cNvSpPr>
            <a:spLocks noGrp="1"/>
          </p:cNvSpPr>
          <p:nvPr>
            <p:ph type="title"/>
          </p:nvPr>
        </p:nvSpPr>
        <p:spPr/>
        <p:txBody>
          <a:bodyPr/>
          <a:lstStyle/>
          <a:p>
            <a:r>
              <a:rPr lang="en-AU" dirty="0"/>
              <a:t>AVL Trees – Repair</a:t>
            </a:r>
          </a:p>
        </p:txBody>
      </p:sp>
      <p:pic>
        <p:nvPicPr>
          <p:cNvPr id="4" name="Picture 3">
            <a:extLst>
              <a:ext uri="{FF2B5EF4-FFF2-40B4-BE49-F238E27FC236}">
                <a16:creationId xmlns:a16="http://schemas.microsoft.com/office/drawing/2014/main" id="{89880566-164A-44A2-B4D8-E128F4321EFF}"/>
              </a:ext>
            </a:extLst>
          </p:cNvPr>
          <p:cNvPicPr>
            <a:picLocks noChangeAspect="1"/>
          </p:cNvPicPr>
          <p:nvPr/>
        </p:nvPicPr>
        <p:blipFill>
          <a:blip r:embed="rId2"/>
          <a:stretch>
            <a:fillRect/>
          </a:stretch>
        </p:blipFill>
        <p:spPr>
          <a:xfrm>
            <a:off x="238744" y="943187"/>
            <a:ext cx="4333256" cy="1807124"/>
          </a:xfrm>
          <a:prstGeom prst="rect">
            <a:avLst/>
          </a:prstGeom>
        </p:spPr>
      </p:pic>
      <p:pic>
        <p:nvPicPr>
          <p:cNvPr id="5" name="Picture 4">
            <a:extLst>
              <a:ext uri="{FF2B5EF4-FFF2-40B4-BE49-F238E27FC236}">
                <a16:creationId xmlns:a16="http://schemas.microsoft.com/office/drawing/2014/main" id="{A4172061-D1C9-466D-89BE-F029F27131B4}"/>
              </a:ext>
            </a:extLst>
          </p:cNvPr>
          <p:cNvPicPr>
            <a:picLocks noChangeAspect="1"/>
          </p:cNvPicPr>
          <p:nvPr/>
        </p:nvPicPr>
        <p:blipFill>
          <a:blip r:embed="rId3"/>
          <a:stretch>
            <a:fillRect/>
          </a:stretch>
        </p:blipFill>
        <p:spPr>
          <a:xfrm>
            <a:off x="4695825" y="953033"/>
            <a:ext cx="4190382" cy="1797278"/>
          </a:xfrm>
          <a:prstGeom prst="rect">
            <a:avLst/>
          </a:prstGeom>
        </p:spPr>
      </p:pic>
      <p:pic>
        <p:nvPicPr>
          <p:cNvPr id="6" name="Picture 5">
            <a:extLst>
              <a:ext uri="{FF2B5EF4-FFF2-40B4-BE49-F238E27FC236}">
                <a16:creationId xmlns:a16="http://schemas.microsoft.com/office/drawing/2014/main" id="{F0DE6DDD-C089-4B85-B4B6-8B7D2BA1DB63}"/>
              </a:ext>
            </a:extLst>
          </p:cNvPr>
          <p:cNvPicPr>
            <a:picLocks noChangeAspect="1"/>
          </p:cNvPicPr>
          <p:nvPr/>
        </p:nvPicPr>
        <p:blipFill>
          <a:blip r:embed="rId4"/>
          <a:stretch>
            <a:fillRect/>
          </a:stretch>
        </p:blipFill>
        <p:spPr>
          <a:xfrm>
            <a:off x="252353" y="2819549"/>
            <a:ext cx="4319648" cy="1807124"/>
          </a:xfrm>
          <a:prstGeom prst="rect">
            <a:avLst/>
          </a:prstGeom>
        </p:spPr>
      </p:pic>
      <p:pic>
        <p:nvPicPr>
          <p:cNvPr id="7" name="Picture 6">
            <a:extLst>
              <a:ext uri="{FF2B5EF4-FFF2-40B4-BE49-F238E27FC236}">
                <a16:creationId xmlns:a16="http://schemas.microsoft.com/office/drawing/2014/main" id="{3BA9E797-2A0F-478D-8E56-243CBAC4DF96}"/>
              </a:ext>
            </a:extLst>
          </p:cNvPr>
          <p:cNvPicPr>
            <a:picLocks noChangeAspect="1"/>
          </p:cNvPicPr>
          <p:nvPr/>
        </p:nvPicPr>
        <p:blipFill>
          <a:blip r:embed="rId5"/>
          <a:stretch>
            <a:fillRect/>
          </a:stretch>
        </p:blipFill>
        <p:spPr>
          <a:xfrm>
            <a:off x="4695825" y="2831565"/>
            <a:ext cx="4190381" cy="1795108"/>
          </a:xfrm>
          <a:prstGeom prst="rect">
            <a:avLst/>
          </a:prstGeom>
        </p:spPr>
      </p:pic>
    </p:spTree>
    <p:extLst>
      <p:ext uri="{BB962C8B-B14F-4D97-AF65-F5344CB8AC3E}">
        <p14:creationId xmlns:p14="http://schemas.microsoft.com/office/powerpoint/2010/main" val="26496430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D3AFC14-A160-46F2-8953-51D2F494A455}"/>
              </a:ext>
            </a:extLst>
          </p:cNvPr>
          <p:cNvSpPr>
            <a:spLocks noGrp="1"/>
          </p:cNvSpPr>
          <p:nvPr>
            <p:ph idx="1"/>
          </p:nvPr>
        </p:nvSpPr>
        <p:spPr/>
        <p:txBody>
          <a:bodyPr/>
          <a:lstStyle/>
          <a:p>
            <a:pPr>
              <a:lnSpc>
                <a:spcPct val="100000"/>
              </a:lnSpc>
              <a:spcBef>
                <a:spcPts val="600"/>
              </a:spcBef>
            </a:pPr>
            <a:r>
              <a:rPr lang="en-AU" sz="2000" dirty="0" err="1">
                <a:solidFill>
                  <a:srgbClr val="002060"/>
                </a:solidFill>
              </a:rPr>
              <a:t>log</a:t>
            </a:r>
            <a:r>
              <a:rPr lang="en-AU" sz="2000" i="1" dirty="0" err="1">
                <a:solidFill>
                  <a:srgbClr val="002060"/>
                </a:solidFill>
              </a:rPr>
              <a:t>n</a:t>
            </a:r>
            <a:r>
              <a:rPr lang="en-AU" sz="2000" i="1" dirty="0">
                <a:solidFill>
                  <a:srgbClr val="002060"/>
                </a:solidFill>
              </a:rPr>
              <a:t> </a:t>
            </a:r>
            <a:r>
              <a:rPr lang="en-AU" sz="2000" dirty="0">
                <a:solidFill>
                  <a:srgbClr val="002060"/>
                </a:solidFill>
              </a:rPr>
              <a:t>≤ </a:t>
            </a:r>
            <a:r>
              <a:rPr lang="en-AU" sz="2000" i="1" dirty="0">
                <a:solidFill>
                  <a:srgbClr val="002060"/>
                </a:solidFill>
              </a:rPr>
              <a:t>height</a:t>
            </a:r>
            <a:r>
              <a:rPr lang="en-AU" sz="2000" dirty="0">
                <a:solidFill>
                  <a:srgbClr val="002060"/>
                </a:solidFill>
              </a:rPr>
              <a:t> ≤ 1.4404*log(</a:t>
            </a:r>
            <a:r>
              <a:rPr lang="en-AU" sz="2000" i="1" dirty="0">
                <a:solidFill>
                  <a:srgbClr val="002060"/>
                </a:solidFill>
              </a:rPr>
              <a:t>n</a:t>
            </a:r>
            <a:r>
              <a:rPr lang="en-AU" sz="2000" dirty="0">
                <a:solidFill>
                  <a:srgbClr val="002060"/>
                </a:solidFill>
              </a:rPr>
              <a:t>+2) − 1.3277 		</a:t>
            </a:r>
          </a:p>
          <a:p>
            <a:pPr>
              <a:lnSpc>
                <a:spcPct val="100000"/>
              </a:lnSpc>
              <a:spcBef>
                <a:spcPts val="600"/>
              </a:spcBef>
            </a:pPr>
            <a:r>
              <a:rPr lang="en-AU" sz="2000" dirty="0">
                <a:solidFill>
                  <a:srgbClr val="002060"/>
                </a:solidFill>
              </a:rPr>
              <a:t>Average height (found empirically): 1.01*</a:t>
            </a:r>
            <a:r>
              <a:rPr lang="en-AU" sz="2000" dirty="0" err="1">
                <a:solidFill>
                  <a:srgbClr val="002060"/>
                </a:solidFill>
              </a:rPr>
              <a:t>log</a:t>
            </a:r>
            <a:r>
              <a:rPr lang="en-AU" sz="2000" i="1" dirty="0" err="1">
                <a:solidFill>
                  <a:srgbClr val="002060"/>
                </a:solidFill>
              </a:rPr>
              <a:t>n</a:t>
            </a:r>
            <a:r>
              <a:rPr lang="en-AU" sz="2000" dirty="0">
                <a:solidFill>
                  <a:srgbClr val="002060"/>
                </a:solidFill>
              </a:rPr>
              <a:t> + 0.1 for large n.</a:t>
            </a:r>
          </a:p>
          <a:p>
            <a:pPr>
              <a:lnSpc>
                <a:spcPct val="100000"/>
              </a:lnSpc>
              <a:spcBef>
                <a:spcPts val="600"/>
              </a:spcBef>
            </a:pPr>
            <a:r>
              <a:rPr lang="en-AU" sz="2000" dirty="0">
                <a:solidFill>
                  <a:srgbClr val="002060"/>
                </a:solidFill>
              </a:rPr>
              <a:t>Search and Insertion are O(</a:t>
            </a:r>
            <a:r>
              <a:rPr lang="en-AU" sz="2000" dirty="0" err="1">
                <a:solidFill>
                  <a:srgbClr val="002060"/>
                </a:solidFill>
              </a:rPr>
              <a:t>log</a:t>
            </a:r>
            <a:r>
              <a:rPr lang="en-AU" sz="2000" i="1" dirty="0" err="1">
                <a:solidFill>
                  <a:srgbClr val="002060"/>
                </a:solidFill>
              </a:rPr>
              <a:t>n</a:t>
            </a:r>
            <a:r>
              <a:rPr lang="en-AU" sz="2000" dirty="0">
                <a:solidFill>
                  <a:srgbClr val="002060"/>
                </a:solidFill>
              </a:rPr>
              <a:t>)</a:t>
            </a:r>
          </a:p>
          <a:p>
            <a:pPr>
              <a:lnSpc>
                <a:spcPct val="100000"/>
              </a:lnSpc>
              <a:spcBef>
                <a:spcPts val="600"/>
              </a:spcBef>
            </a:pPr>
            <a:r>
              <a:rPr lang="en-AU" sz="2000" dirty="0">
                <a:solidFill>
                  <a:srgbClr val="002060"/>
                </a:solidFill>
              </a:rPr>
              <a:t>Deletion is more difficult, but still in O(</a:t>
            </a:r>
            <a:r>
              <a:rPr lang="en-AU" sz="2000" dirty="0" err="1">
                <a:solidFill>
                  <a:srgbClr val="002060"/>
                </a:solidFill>
              </a:rPr>
              <a:t>log</a:t>
            </a:r>
            <a:r>
              <a:rPr lang="en-AU" sz="2000" i="1" dirty="0" err="1">
                <a:solidFill>
                  <a:srgbClr val="002060"/>
                </a:solidFill>
              </a:rPr>
              <a:t>n</a:t>
            </a:r>
            <a:r>
              <a:rPr lang="en-AU" sz="2000" dirty="0">
                <a:solidFill>
                  <a:srgbClr val="002060"/>
                </a:solidFill>
              </a:rPr>
              <a:t>)</a:t>
            </a:r>
          </a:p>
          <a:p>
            <a:pPr>
              <a:lnSpc>
                <a:spcPct val="100000"/>
              </a:lnSpc>
              <a:spcBef>
                <a:spcPts val="600"/>
              </a:spcBef>
            </a:pPr>
            <a:r>
              <a:rPr lang="en-AU" sz="2000" dirty="0">
                <a:solidFill>
                  <a:srgbClr val="002060"/>
                </a:solidFill>
              </a:rPr>
              <a:t>Rotation in O(</a:t>
            </a:r>
            <a:r>
              <a:rPr lang="en-AU" sz="2000" dirty="0" err="1">
                <a:solidFill>
                  <a:srgbClr val="002060"/>
                </a:solidFill>
              </a:rPr>
              <a:t>log</a:t>
            </a:r>
            <a:r>
              <a:rPr lang="en-AU" sz="2000" i="1" dirty="0" err="1">
                <a:solidFill>
                  <a:srgbClr val="002060"/>
                </a:solidFill>
              </a:rPr>
              <a:t>n</a:t>
            </a:r>
            <a:r>
              <a:rPr lang="en-AU" sz="2000" dirty="0">
                <a:solidFill>
                  <a:srgbClr val="002060"/>
                </a:solidFill>
              </a:rPr>
              <a:t>)</a:t>
            </a:r>
          </a:p>
          <a:p>
            <a:pPr>
              <a:lnSpc>
                <a:spcPct val="100000"/>
              </a:lnSpc>
              <a:spcBef>
                <a:spcPts val="600"/>
              </a:spcBef>
            </a:pPr>
            <a:r>
              <a:rPr lang="en-AU" sz="2000" dirty="0">
                <a:solidFill>
                  <a:srgbClr val="002060"/>
                </a:solidFill>
              </a:rPr>
              <a:t>Disadvantages: Frequent rotations and implementation is complex</a:t>
            </a:r>
          </a:p>
          <a:p>
            <a:pPr>
              <a:lnSpc>
                <a:spcPct val="100000"/>
              </a:lnSpc>
              <a:spcBef>
                <a:spcPts val="600"/>
              </a:spcBef>
            </a:pPr>
            <a:endParaRPr lang="en-AU" sz="2000" dirty="0">
              <a:solidFill>
                <a:srgbClr val="002060"/>
              </a:solidFill>
            </a:endParaRPr>
          </a:p>
          <a:p>
            <a:pPr marL="0" indent="0">
              <a:lnSpc>
                <a:spcPct val="100000"/>
              </a:lnSpc>
              <a:spcBef>
                <a:spcPts val="600"/>
              </a:spcBef>
              <a:buNone/>
            </a:pPr>
            <a:endParaRPr lang="en-AU" sz="2000" dirty="0">
              <a:solidFill>
                <a:srgbClr val="002060"/>
              </a:solidFill>
            </a:endParaRPr>
          </a:p>
          <a:p>
            <a:pPr>
              <a:lnSpc>
                <a:spcPct val="100000"/>
              </a:lnSpc>
              <a:spcBef>
                <a:spcPts val="600"/>
              </a:spcBef>
            </a:pPr>
            <a:r>
              <a:rPr lang="en-AU" sz="2000" dirty="0">
                <a:solidFill>
                  <a:srgbClr val="002060"/>
                </a:solidFill>
              </a:rPr>
              <a:t>Good demo can be found at - </a:t>
            </a:r>
            <a:r>
              <a:rPr lang="en-AU" sz="2000" dirty="0">
                <a:solidFill>
                  <a:srgbClr val="002060"/>
                </a:solidFill>
                <a:hlinkClick r:id="rId2">
                  <a:extLst>
                    <a:ext uri="{A12FA001-AC4F-418D-AE19-62706E023703}">
                      <ahyp:hlinkClr xmlns:ahyp="http://schemas.microsoft.com/office/drawing/2018/hyperlinkcolor" val="tx"/>
                    </a:ext>
                  </a:extLst>
                </a:hlinkClick>
              </a:rPr>
              <a:t>https://visualgo.net/bn/bst</a:t>
            </a:r>
            <a:endParaRPr lang="en-AU" sz="2000" dirty="0">
              <a:solidFill>
                <a:srgbClr val="002060"/>
              </a:solidFill>
            </a:endParaRPr>
          </a:p>
          <a:p>
            <a:pPr>
              <a:lnSpc>
                <a:spcPct val="100000"/>
              </a:lnSpc>
              <a:spcBef>
                <a:spcPts val="600"/>
              </a:spcBef>
            </a:pPr>
            <a:endParaRPr lang="en-AU" sz="2000" dirty="0">
              <a:solidFill>
                <a:srgbClr val="002060"/>
              </a:solidFill>
            </a:endParaRPr>
          </a:p>
        </p:txBody>
      </p:sp>
      <p:sp>
        <p:nvSpPr>
          <p:cNvPr id="3" name="Title 2">
            <a:extLst>
              <a:ext uri="{FF2B5EF4-FFF2-40B4-BE49-F238E27FC236}">
                <a16:creationId xmlns:a16="http://schemas.microsoft.com/office/drawing/2014/main" id="{E70D99D5-33A9-4434-9D9E-28FF4D4AB0CB}"/>
              </a:ext>
            </a:extLst>
          </p:cNvPr>
          <p:cNvSpPr>
            <a:spLocks noGrp="1"/>
          </p:cNvSpPr>
          <p:nvPr>
            <p:ph type="title"/>
          </p:nvPr>
        </p:nvSpPr>
        <p:spPr/>
        <p:txBody>
          <a:bodyPr/>
          <a:lstStyle/>
          <a:p>
            <a:r>
              <a:rPr lang="en-AU" dirty="0"/>
              <a:t>AVL Trees – Analysis</a:t>
            </a:r>
          </a:p>
        </p:txBody>
      </p:sp>
    </p:spTree>
    <p:extLst>
      <p:ext uri="{BB962C8B-B14F-4D97-AF65-F5344CB8AC3E}">
        <p14:creationId xmlns:p14="http://schemas.microsoft.com/office/powerpoint/2010/main" val="3299907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A0E28D3-7CEF-4E6E-AB84-FD4E6D98F764}"/>
              </a:ext>
            </a:extLst>
          </p:cNvPr>
          <p:cNvSpPr>
            <a:spLocks noGrp="1"/>
          </p:cNvSpPr>
          <p:nvPr>
            <p:ph idx="1"/>
          </p:nvPr>
        </p:nvSpPr>
        <p:spPr/>
        <p:txBody>
          <a:bodyPr/>
          <a:lstStyle/>
          <a:p>
            <a:pPr>
              <a:lnSpc>
                <a:spcPct val="100000"/>
              </a:lnSpc>
            </a:pPr>
            <a:r>
              <a:rPr lang="en-AU" dirty="0"/>
              <a:t>A </a:t>
            </a:r>
            <a:r>
              <a:rPr lang="en-AU" b="1" dirty="0">
                <a:solidFill>
                  <a:srgbClr val="C00000"/>
                </a:solidFill>
              </a:rPr>
              <a:t>multiway search tree </a:t>
            </a:r>
            <a:r>
              <a:rPr lang="en-AU" dirty="0"/>
              <a:t>is a search tree which allows more than one element per node.</a:t>
            </a:r>
          </a:p>
          <a:p>
            <a:pPr>
              <a:lnSpc>
                <a:spcPct val="100000"/>
              </a:lnSpc>
            </a:pPr>
            <a:r>
              <a:rPr lang="en-AU" dirty="0"/>
              <a:t>A node of a search tree is called </a:t>
            </a:r>
            <a:r>
              <a:rPr lang="en-AU" b="1" dirty="0">
                <a:solidFill>
                  <a:srgbClr val="C00000"/>
                </a:solidFill>
              </a:rPr>
              <a:t>n-node</a:t>
            </a:r>
            <a:r>
              <a:rPr lang="en-AU" dirty="0"/>
              <a:t> if it contains </a:t>
            </a:r>
            <a:r>
              <a:rPr lang="en-AU" i="1" dirty="0"/>
              <a:t>n</a:t>
            </a:r>
            <a:r>
              <a:rPr lang="en-AU" dirty="0"/>
              <a:t> – 1 ordered elements, dividing the entire element range into n intervals.</a:t>
            </a:r>
          </a:p>
        </p:txBody>
      </p:sp>
      <p:sp>
        <p:nvSpPr>
          <p:cNvPr id="3" name="Title 2">
            <a:extLst>
              <a:ext uri="{FF2B5EF4-FFF2-40B4-BE49-F238E27FC236}">
                <a16:creationId xmlns:a16="http://schemas.microsoft.com/office/drawing/2014/main" id="{3B395A71-9240-405F-ABD0-B75C4E85CAB5}"/>
              </a:ext>
            </a:extLst>
          </p:cNvPr>
          <p:cNvSpPr>
            <a:spLocks noGrp="1"/>
          </p:cNvSpPr>
          <p:nvPr>
            <p:ph type="title"/>
          </p:nvPr>
        </p:nvSpPr>
        <p:spPr/>
        <p:txBody>
          <a:bodyPr>
            <a:normAutofit fontScale="90000"/>
          </a:bodyPr>
          <a:lstStyle/>
          <a:p>
            <a:r>
              <a:rPr lang="en-AU" dirty="0"/>
              <a:t>2-3 Trees – Multiway Search Trees</a:t>
            </a:r>
          </a:p>
        </p:txBody>
      </p:sp>
    </p:spTree>
    <p:extLst>
      <p:ext uri="{BB962C8B-B14F-4D97-AF65-F5344CB8AC3E}">
        <p14:creationId xmlns:p14="http://schemas.microsoft.com/office/powerpoint/2010/main" val="33387692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78ED3C8-F8CD-4D2A-8009-372A9930B318}"/>
              </a:ext>
            </a:extLst>
          </p:cNvPr>
          <p:cNvSpPr>
            <a:spLocks noGrp="1"/>
          </p:cNvSpPr>
          <p:nvPr>
            <p:ph idx="1"/>
          </p:nvPr>
        </p:nvSpPr>
        <p:spPr>
          <a:xfrm>
            <a:off x="195943" y="902524"/>
            <a:ext cx="8728363" cy="3909700"/>
          </a:xfrm>
        </p:spPr>
        <p:txBody>
          <a:bodyPr/>
          <a:lstStyle/>
          <a:p>
            <a:pPr marL="0" indent="0">
              <a:lnSpc>
                <a:spcPct val="100000"/>
              </a:lnSpc>
              <a:spcBef>
                <a:spcPts val="1200"/>
              </a:spcBef>
              <a:buNone/>
            </a:pPr>
            <a:r>
              <a:rPr lang="en-AU" b="1" dirty="0"/>
              <a:t>Idea: </a:t>
            </a:r>
            <a:r>
              <a:rPr lang="en-AU" dirty="0"/>
              <a:t>Some problems are easier/simpler to solve after they are first transformed into another form.</a:t>
            </a:r>
          </a:p>
          <a:p>
            <a:pPr marL="0" indent="0">
              <a:lnSpc>
                <a:spcPct val="100000"/>
              </a:lnSpc>
              <a:spcBef>
                <a:spcPts val="1200"/>
              </a:spcBef>
              <a:buNone/>
            </a:pPr>
            <a:r>
              <a:rPr lang="en-AU" dirty="0"/>
              <a:t>Can be broken into the following techniques:</a:t>
            </a:r>
          </a:p>
          <a:p>
            <a:pPr>
              <a:lnSpc>
                <a:spcPct val="100000"/>
              </a:lnSpc>
              <a:spcBef>
                <a:spcPts val="1200"/>
              </a:spcBef>
            </a:pPr>
            <a:r>
              <a:rPr lang="en-AU" sz="2000" b="1" dirty="0">
                <a:solidFill>
                  <a:srgbClr val="C00000"/>
                </a:solidFill>
              </a:rPr>
              <a:t>Simplify </a:t>
            </a:r>
            <a:r>
              <a:rPr lang="en-AU" sz="2000" dirty="0"/>
              <a:t>- transform to a simpler or more convenient instance of the same problem</a:t>
            </a:r>
          </a:p>
          <a:p>
            <a:pPr>
              <a:lnSpc>
                <a:spcPct val="100000"/>
              </a:lnSpc>
              <a:spcBef>
                <a:spcPts val="1200"/>
              </a:spcBef>
            </a:pPr>
            <a:r>
              <a:rPr lang="en-AU" sz="2000" b="1" dirty="0">
                <a:solidFill>
                  <a:srgbClr val="C00000"/>
                </a:solidFill>
              </a:rPr>
              <a:t>Convert</a:t>
            </a:r>
            <a:r>
              <a:rPr lang="en-AU" sz="2000" dirty="0"/>
              <a:t>– transform to a different representation of the same problem</a:t>
            </a:r>
          </a:p>
          <a:p>
            <a:pPr>
              <a:lnSpc>
                <a:spcPct val="100000"/>
              </a:lnSpc>
              <a:spcBef>
                <a:spcPts val="1200"/>
              </a:spcBef>
            </a:pPr>
            <a:r>
              <a:rPr lang="en-AU" sz="2000" b="1" dirty="0" err="1">
                <a:solidFill>
                  <a:srgbClr val="C00000"/>
                </a:solidFill>
              </a:rPr>
              <a:t>Reducte</a:t>
            </a:r>
            <a:r>
              <a:rPr lang="en-AU" sz="2000" b="1" dirty="0">
                <a:solidFill>
                  <a:srgbClr val="C00000"/>
                </a:solidFill>
              </a:rPr>
              <a:t> </a:t>
            </a:r>
            <a:r>
              <a:rPr lang="en-AU" sz="2000" dirty="0"/>
              <a:t>- transform to an instance of a different problem for which an algorithm is already available</a:t>
            </a:r>
          </a:p>
        </p:txBody>
      </p:sp>
      <p:sp>
        <p:nvSpPr>
          <p:cNvPr id="3" name="Title 2">
            <a:extLst>
              <a:ext uri="{FF2B5EF4-FFF2-40B4-BE49-F238E27FC236}">
                <a16:creationId xmlns:a16="http://schemas.microsoft.com/office/drawing/2014/main" id="{4B2787E4-4970-4E57-BE7D-A90766190E88}"/>
              </a:ext>
            </a:extLst>
          </p:cNvPr>
          <p:cNvSpPr>
            <a:spLocks noGrp="1"/>
          </p:cNvSpPr>
          <p:nvPr>
            <p:ph type="title"/>
          </p:nvPr>
        </p:nvSpPr>
        <p:spPr/>
        <p:txBody>
          <a:bodyPr/>
          <a:lstStyle/>
          <a:p>
            <a:r>
              <a:rPr lang="en-AU" dirty="0"/>
              <a:t>Transform and Conquer</a:t>
            </a:r>
          </a:p>
        </p:txBody>
      </p:sp>
      <p:sp>
        <p:nvSpPr>
          <p:cNvPr id="5" name="Rectangle 4">
            <a:extLst>
              <a:ext uri="{FF2B5EF4-FFF2-40B4-BE49-F238E27FC236}">
                <a16:creationId xmlns:a16="http://schemas.microsoft.com/office/drawing/2014/main" id="{A124D3C5-C9CD-417C-88CF-89C5469EDF53}"/>
              </a:ext>
            </a:extLst>
          </p:cNvPr>
          <p:cNvSpPr/>
          <p:nvPr/>
        </p:nvSpPr>
        <p:spPr>
          <a:xfrm>
            <a:off x="4449817" y="1025534"/>
            <a:ext cx="4572000" cy="369332"/>
          </a:xfrm>
          <a:prstGeom prst="rect">
            <a:avLst/>
          </a:prstGeom>
        </p:spPr>
        <p:txBody>
          <a:bodyPr>
            <a:spAutoFit/>
          </a:bodyPr>
          <a:lstStyle/>
          <a:p>
            <a:pPr marL="12700">
              <a:spcBef>
                <a:spcPts val="1200"/>
              </a:spcBef>
            </a:pPr>
            <a:endParaRPr lang="en-AU" dirty="0"/>
          </a:p>
        </p:txBody>
      </p:sp>
    </p:spTree>
    <p:extLst>
      <p:ext uri="{BB962C8B-B14F-4D97-AF65-F5344CB8AC3E}">
        <p14:creationId xmlns:p14="http://schemas.microsoft.com/office/powerpoint/2010/main" val="2697507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B3C4A14-28AE-4E94-A2AC-9AF3C4377B9B}"/>
              </a:ext>
            </a:extLst>
          </p:cNvPr>
          <p:cNvSpPr>
            <a:spLocks noGrp="1"/>
          </p:cNvSpPr>
          <p:nvPr>
            <p:ph idx="1"/>
          </p:nvPr>
        </p:nvSpPr>
        <p:spPr>
          <a:solidFill>
            <a:srgbClr val="FFFFFF"/>
          </a:solidFill>
        </p:spPr>
        <p:txBody>
          <a:bodyPr/>
          <a:lstStyle/>
          <a:p>
            <a:endParaRPr lang="en-AU" dirty="0"/>
          </a:p>
        </p:txBody>
      </p:sp>
      <p:sp>
        <p:nvSpPr>
          <p:cNvPr id="3" name="Title 2">
            <a:extLst>
              <a:ext uri="{FF2B5EF4-FFF2-40B4-BE49-F238E27FC236}">
                <a16:creationId xmlns:a16="http://schemas.microsoft.com/office/drawing/2014/main" id="{BBFA419E-2701-4AA2-BA27-53828452BCEF}"/>
              </a:ext>
            </a:extLst>
          </p:cNvPr>
          <p:cNvSpPr>
            <a:spLocks noGrp="1"/>
          </p:cNvSpPr>
          <p:nvPr>
            <p:ph type="title"/>
          </p:nvPr>
        </p:nvSpPr>
        <p:spPr/>
        <p:txBody>
          <a:bodyPr>
            <a:normAutofit fontScale="90000"/>
          </a:bodyPr>
          <a:lstStyle/>
          <a:p>
            <a:r>
              <a:rPr lang="en-AU" dirty="0"/>
              <a:t>2-3 Trees – Multiway Search Trees</a:t>
            </a:r>
          </a:p>
        </p:txBody>
      </p:sp>
      <p:pic>
        <p:nvPicPr>
          <p:cNvPr id="4" name="Picture 3">
            <a:extLst>
              <a:ext uri="{FF2B5EF4-FFF2-40B4-BE49-F238E27FC236}">
                <a16:creationId xmlns:a16="http://schemas.microsoft.com/office/drawing/2014/main" id="{9F57A8C2-487C-46DE-BD45-C37E38A0736F}"/>
              </a:ext>
            </a:extLst>
          </p:cNvPr>
          <p:cNvPicPr>
            <a:picLocks noChangeAspect="1"/>
          </p:cNvPicPr>
          <p:nvPr/>
        </p:nvPicPr>
        <p:blipFill>
          <a:blip r:embed="rId2"/>
          <a:stretch>
            <a:fillRect/>
          </a:stretch>
        </p:blipFill>
        <p:spPr>
          <a:xfrm>
            <a:off x="219694" y="921574"/>
            <a:ext cx="8692736" cy="2984179"/>
          </a:xfrm>
          <a:prstGeom prst="rect">
            <a:avLst/>
          </a:prstGeom>
        </p:spPr>
      </p:pic>
      <p:sp>
        <p:nvSpPr>
          <p:cNvPr id="6" name="TextBox 5">
            <a:extLst>
              <a:ext uri="{FF2B5EF4-FFF2-40B4-BE49-F238E27FC236}">
                <a16:creationId xmlns:a16="http://schemas.microsoft.com/office/drawing/2014/main" id="{7C94B756-523A-461E-A063-7F387EFC1E9D}"/>
              </a:ext>
            </a:extLst>
          </p:cNvPr>
          <p:cNvSpPr txBox="1"/>
          <p:nvPr/>
        </p:nvSpPr>
        <p:spPr>
          <a:xfrm>
            <a:off x="6617576" y="1769680"/>
            <a:ext cx="2204450" cy="461665"/>
          </a:xfrm>
          <a:prstGeom prst="rect">
            <a:avLst/>
          </a:prstGeom>
          <a:noFill/>
        </p:spPr>
        <p:txBody>
          <a:bodyPr wrap="none" rtlCol="0">
            <a:spAutoFit/>
          </a:bodyPr>
          <a:lstStyle/>
          <a:p>
            <a:r>
              <a:rPr lang="en-AU" sz="2400" i="1" dirty="0">
                <a:solidFill>
                  <a:srgbClr val="C00000"/>
                </a:solidFill>
              </a:rPr>
              <a:t>n</a:t>
            </a:r>
            <a:r>
              <a:rPr lang="en-AU" sz="2400" dirty="0">
                <a:solidFill>
                  <a:srgbClr val="C00000"/>
                </a:solidFill>
              </a:rPr>
              <a:t> – 1 elements</a:t>
            </a:r>
          </a:p>
        </p:txBody>
      </p:sp>
    </p:spTree>
    <p:extLst>
      <p:ext uri="{BB962C8B-B14F-4D97-AF65-F5344CB8AC3E}">
        <p14:creationId xmlns:p14="http://schemas.microsoft.com/office/powerpoint/2010/main" val="1405554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20E2264-3562-4EAA-8FBD-1053A24AC812}"/>
              </a:ext>
            </a:extLst>
          </p:cNvPr>
          <p:cNvSpPr>
            <a:spLocks noGrp="1"/>
          </p:cNvSpPr>
          <p:nvPr>
            <p:ph idx="1"/>
          </p:nvPr>
        </p:nvSpPr>
        <p:spPr/>
        <p:txBody>
          <a:bodyPr/>
          <a:lstStyle/>
          <a:p>
            <a:pPr>
              <a:lnSpc>
                <a:spcPct val="100000"/>
              </a:lnSpc>
            </a:pPr>
            <a:r>
              <a:rPr lang="en-AU" dirty="0"/>
              <a:t>A </a:t>
            </a:r>
            <a:r>
              <a:rPr lang="en-AU" b="1" dirty="0">
                <a:solidFill>
                  <a:srgbClr val="C00000"/>
                </a:solidFill>
              </a:rPr>
              <a:t>2-3 tree </a:t>
            </a:r>
            <a:r>
              <a:rPr lang="en-AU" dirty="0"/>
              <a:t>is a search tree which mixes 2-nodes and 3-nodes to keep the tree height-balanced (i.e., all leaves are on the same level).</a:t>
            </a:r>
          </a:p>
        </p:txBody>
      </p:sp>
      <p:sp>
        <p:nvSpPr>
          <p:cNvPr id="3" name="Title 2">
            <a:extLst>
              <a:ext uri="{FF2B5EF4-FFF2-40B4-BE49-F238E27FC236}">
                <a16:creationId xmlns:a16="http://schemas.microsoft.com/office/drawing/2014/main" id="{BB073062-BC2E-40E4-8440-35541F318667}"/>
              </a:ext>
            </a:extLst>
          </p:cNvPr>
          <p:cNvSpPr>
            <a:spLocks noGrp="1"/>
          </p:cNvSpPr>
          <p:nvPr>
            <p:ph type="title"/>
          </p:nvPr>
        </p:nvSpPr>
        <p:spPr/>
        <p:txBody>
          <a:bodyPr/>
          <a:lstStyle/>
          <a:p>
            <a:r>
              <a:rPr lang="en-AU" dirty="0"/>
              <a:t>2-3 Trees</a:t>
            </a:r>
          </a:p>
        </p:txBody>
      </p:sp>
      <p:pic>
        <p:nvPicPr>
          <p:cNvPr id="4" name="Picture 3">
            <a:extLst>
              <a:ext uri="{FF2B5EF4-FFF2-40B4-BE49-F238E27FC236}">
                <a16:creationId xmlns:a16="http://schemas.microsoft.com/office/drawing/2014/main" id="{33F5FA61-D140-4CF7-9687-D94ADBEAA189}"/>
              </a:ext>
            </a:extLst>
          </p:cNvPr>
          <p:cNvPicPr>
            <a:picLocks noChangeAspect="1"/>
          </p:cNvPicPr>
          <p:nvPr/>
        </p:nvPicPr>
        <p:blipFill>
          <a:blip r:embed="rId2"/>
          <a:stretch>
            <a:fillRect/>
          </a:stretch>
        </p:blipFill>
        <p:spPr>
          <a:xfrm>
            <a:off x="1085850" y="2122031"/>
            <a:ext cx="6972300" cy="2507985"/>
          </a:xfrm>
          <a:prstGeom prst="rect">
            <a:avLst/>
          </a:prstGeom>
        </p:spPr>
      </p:pic>
      <p:sp>
        <p:nvSpPr>
          <p:cNvPr id="5" name="TextBox 4">
            <a:extLst>
              <a:ext uri="{FF2B5EF4-FFF2-40B4-BE49-F238E27FC236}">
                <a16:creationId xmlns:a16="http://schemas.microsoft.com/office/drawing/2014/main" id="{371C4DE3-8BDB-46F0-87BB-4897BECB12E5}"/>
              </a:ext>
            </a:extLst>
          </p:cNvPr>
          <p:cNvSpPr txBox="1"/>
          <p:nvPr/>
        </p:nvSpPr>
        <p:spPr>
          <a:xfrm>
            <a:off x="2786556" y="2617655"/>
            <a:ext cx="1197764" cy="369332"/>
          </a:xfrm>
          <a:prstGeom prst="rect">
            <a:avLst/>
          </a:prstGeom>
          <a:noFill/>
        </p:spPr>
        <p:txBody>
          <a:bodyPr wrap="none" rtlCol="0">
            <a:spAutoFit/>
          </a:bodyPr>
          <a:lstStyle/>
          <a:p>
            <a:r>
              <a:rPr lang="en-AU" dirty="0">
                <a:solidFill>
                  <a:srgbClr val="C00000"/>
                </a:solidFill>
              </a:rPr>
              <a:t>1 element</a:t>
            </a:r>
          </a:p>
        </p:txBody>
      </p:sp>
      <p:sp>
        <p:nvSpPr>
          <p:cNvPr id="6" name="TextBox 5">
            <a:extLst>
              <a:ext uri="{FF2B5EF4-FFF2-40B4-BE49-F238E27FC236}">
                <a16:creationId xmlns:a16="http://schemas.microsoft.com/office/drawing/2014/main" id="{62738A38-C2FA-45AF-A177-2D202C999314}"/>
              </a:ext>
            </a:extLst>
          </p:cNvPr>
          <p:cNvSpPr txBox="1"/>
          <p:nvPr/>
        </p:nvSpPr>
        <p:spPr>
          <a:xfrm>
            <a:off x="6829097" y="2537513"/>
            <a:ext cx="1313180" cy="369332"/>
          </a:xfrm>
          <a:prstGeom prst="rect">
            <a:avLst/>
          </a:prstGeom>
          <a:noFill/>
        </p:spPr>
        <p:txBody>
          <a:bodyPr wrap="none" rtlCol="0">
            <a:spAutoFit/>
          </a:bodyPr>
          <a:lstStyle/>
          <a:p>
            <a:r>
              <a:rPr lang="en-AU" dirty="0">
                <a:solidFill>
                  <a:srgbClr val="C00000"/>
                </a:solidFill>
              </a:rPr>
              <a:t>2 elements</a:t>
            </a:r>
          </a:p>
        </p:txBody>
      </p:sp>
    </p:spTree>
    <p:extLst>
      <p:ext uri="{BB962C8B-B14F-4D97-AF65-F5344CB8AC3E}">
        <p14:creationId xmlns:p14="http://schemas.microsoft.com/office/powerpoint/2010/main" val="2924044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6355AB1-6BAD-4E10-8825-707E429CA600}"/>
              </a:ext>
            </a:extLst>
          </p:cNvPr>
          <p:cNvSpPr>
            <a:spLocks noGrp="1"/>
          </p:cNvSpPr>
          <p:nvPr>
            <p:ph idx="1"/>
          </p:nvPr>
        </p:nvSpPr>
        <p:spPr/>
        <p:txBody>
          <a:bodyPr/>
          <a:lstStyle/>
          <a:p>
            <a:pPr>
              <a:lnSpc>
                <a:spcPct val="100000"/>
              </a:lnSpc>
            </a:pPr>
            <a:r>
              <a:rPr lang="en-AU" dirty="0"/>
              <a:t>A 2-3 tree is constructed by successive insertions of given elements, with a new element always inserted into a </a:t>
            </a:r>
            <a:r>
              <a:rPr lang="en-AU" b="1" dirty="0">
                <a:solidFill>
                  <a:srgbClr val="C00000"/>
                </a:solidFill>
              </a:rPr>
              <a:t>leaf</a:t>
            </a:r>
            <a:r>
              <a:rPr lang="en-AU" dirty="0"/>
              <a:t> of the tree, following </a:t>
            </a:r>
            <a:r>
              <a:rPr lang="en-AU" b="1" dirty="0">
                <a:solidFill>
                  <a:srgbClr val="C00000"/>
                </a:solidFill>
              </a:rPr>
              <a:t>2-3 parent-child rules</a:t>
            </a:r>
            <a:endParaRPr lang="en-AU" dirty="0"/>
          </a:p>
          <a:p>
            <a:pPr>
              <a:lnSpc>
                <a:spcPct val="100000"/>
              </a:lnSpc>
            </a:pPr>
            <a:r>
              <a:rPr lang="en-AU" dirty="0"/>
              <a:t>If the leaf becomes a </a:t>
            </a:r>
            <a:r>
              <a:rPr lang="en-AU" b="1" dirty="0">
                <a:solidFill>
                  <a:srgbClr val="C00000"/>
                </a:solidFill>
              </a:rPr>
              <a:t>4-node</a:t>
            </a:r>
            <a:r>
              <a:rPr lang="en-AU" dirty="0"/>
              <a:t> (has 3 elements), it is </a:t>
            </a:r>
            <a:r>
              <a:rPr lang="en-AU" b="1" dirty="0">
                <a:solidFill>
                  <a:srgbClr val="C00000"/>
                </a:solidFill>
              </a:rPr>
              <a:t>split into three nodes</a:t>
            </a:r>
            <a:r>
              <a:rPr lang="en-AU" dirty="0"/>
              <a:t>, with the middle element </a:t>
            </a:r>
            <a:r>
              <a:rPr lang="en-AU" b="1" dirty="0">
                <a:solidFill>
                  <a:srgbClr val="C00000"/>
                </a:solidFill>
              </a:rPr>
              <a:t>promoted</a:t>
            </a:r>
            <a:r>
              <a:rPr lang="en-AU" dirty="0"/>
              <a:t> to the parent node.</a:t>
            </a:r>
          </a:p>
        </p:txBody>
      </p:sp>
      <p:sp>
        <p:nvSpPr>
          <p:cNvPr id="3" name="Title 2">
            <a:extLst>
              <a:ext uri="{FF2B5EF4-FFF2-40B4-BE49-F238E27FC236}">
                <a16:creationId xmlns:a16="http://schemas.microsoft.com/office/drawing/2014/main" id="{D03510EF-97A4-42EF-9136-A052889CFE93}"/>
              </a:ext>
            </a:extLst>
          </p:cNvPr>
          <p:cNvSpPr>
            <a:spLocks noGrp="1"/>
          </p:cNvSpPr>
          <p:nvPr>
            <p:ph type="title"/>
          </p:nvPr>
        </p:nvSpPr>
        <p:spPr/>
        <p:txBody>
          <a:bodyPr/>
          <a:lstStyle/>
          <a:p>
            <a:r>
              <a:rPr lang="en-AU" dirty="0"/>
              <a:t>2-3 Trees – Construction</a:t>
            </a:r>
          </a:p>
        </p:txBody>
      </p:sp>
    </p:spTree>
    <p:extLst>
      <p:ext uri="{BB962C8B-B14F-4D97-AF65-F5344CB8AC3E}">
        <p14:creationId xmlns:p14="http://schemas.microsoft.com/office/powerpoint/2010/main" val="2666612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1C1D258-DE21-47AC-B36A-8C00BC84546A}"/>
              </a:ext>
            </a:extLst>
          </p:cNvPr>
          <p:cNvSpPr>
            <a:spLocks noGrp="1"/>
          </p:cNvSpPr>
          <p:nvPr>
            <p:ph idx="1"/>
          </p:nvPr>
        </p:nvSpPr>
        <p:spPr>
          <a:xfrm>
            <a:off x="195943" y="902524"/>
            <a:ext cx="8728363" cy="3907601"/>
          </a:xfrm>
        </p:spPr>
        <p:txBody>
          <a:bodyPr/>
          <a:lstStyle/>
          <a:p>
            <a:r>
              <a:rPr lang="en-AU" dirty="0"/>
              <a:t>Construct a 2-3 tree for the sequence: </a:t>
            </a:r>
            <a:r>
              <a:rPr lang="en-AU" dirty="0">
                <a:solidFill>
                  <a:srgbClr val="C00000"/>
                </a:solidFill>
              </a:rPr>
              <a:t>9, 5, 8, 3, 2, 4, 7</a:t>
            </a:r>
          </a:p>
        </p:txBody>
      </p:sp>
      <p:sp>
        <p:nvSpPr>
          <p:cNvPr id="3" name="Title 2">
            <a:extLst>
              <a:ext uri="{FF2B5EF4-FFF2-40B4-BE49-F238E27FC236}">
                <a16:creationId xmlns:a16="http://schemas.microsoft.com/office/drawing/2014/main" id="{D416BDC8-DE40-4FE6-AE1E-C1B57C38EFBA}"/>
              </a:ext>
            </a:extLst>
          </p:cNvPr>
          <p:cNvSpPr>
            <a:spLocks noGrp="1"/>
          </p:cNvSpPr>
          <p:nvPr>
            <p:ph type="title"/>
          </p:nvPr>
        </p:nvSpPr>
        <p:spPr/>
        <p:txBody>
          <a:bodyPr/>
          <a:lstStyle/>
          <a:p>
            <a:r>
              <a:rPr lang="en-AU" dirty="0"/>
              <a:t>2-3 Trees – Construction</a:t>
            </a:r>
          </a:p>
        </p:txBody>
      </p:sp>
      <p:pic>
        <p:nvPicPr>
          <p:cNvPr id="4" name="Picture 31">
            <a:extLst>
              <a:ext uri="{FF2B5EF4-FFF2-40B4-BE49-F238E27FC236}">
                <a16:creationId xmlns:a16="http://schemas.microsoft.com/office/drawing/2014/main" id="{E95A7416-B8FB-4CA4-B529-7B62072AAB0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7345" y="1864322"/>
            <a:ext cx="301164" cy="319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32">
            <a:extLst>
              <a:ext uri="{FF2B5EF4-FFF2-40B4-BE49-F238E27FC236}">
                <a16:creationId xmlns:a16="http://schemas.microsoft.com/office/drawing/2014/main" id="{6C77E757-E373-4DFC-AF98-7E5BC1D0717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158" y="1856948"/>
            <a:ext cx="495427" cy="3339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33">
            <a:extLst>
              <a:ext uri="{FF2B5EF4-FFF2-40B4-BE49-F238E27FC236}">
                <a16:creationId xmlns:a16="http://schemas.microsoft.com/office/drawing/2014/main" id="{6E654837-84B9-41D7-A8F6-F95E983C6730}"/>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30327" y="1856948"/>
            <a:ext cx="719575" cy="335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34">
            <a:extLst>
              <a:ext uri="{FF2B5EF4-FFF2-40B4-BE49-F238E27FC236}">
                <a16:creationId xmlns:a16="http://schemas.microsoft.com/office/drawing/2014/main" id="{6701ABA9-CE0D-4EF5-B78F-C35CB4627E4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572572" y="1800585"/>
            <a:ext cx="631064" cy="4477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35">
            <a:extLst>
              <a:ext uri="{FF2B5EF4-FFF2-40B4-BE49-F238E27FC236}">
                <a16:creationId xmlns:a16="http://schemas.microsoft.com/office/drawing/2014/main" id="{95F59E3A-D5D4-492F-9288-744CACF5DC89}"/>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447758" y="1644138"/>
            <a:ext cx="1179368" cy="760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36">
            <a:extLst>
              <a:ext uri="{FF2B5EF4-FFF2-40B4-BE49-F238E27FC236}">
                <a16:creationId xmlns:a16="http://schemas.microsoft.com/office/drawing/2014/main" id="{3903FA11-F7C7-4197-83FA-ED6E244DD9C8}"/>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849135" y="1662048"/>
            <a:ext cx="1585134" cy="7248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110">
            <a:extLst>
              <a:ext uri="{FF2B5EF4-FFF2-40B4-BE49-F238E27FC236}">
                <a16:creationId xmlns:a16="http://schemas.microsoft.com/office/drawing/2014/main" id="{55641CAF-8E93-4EFC-9976-6A50D3EEFA67}"/>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650337" y="1547170"/>
            <a:ext cx="1539155" cy="808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34">
            <a:extLst>
              <a:ext uri="{FF2B5EF4-FFF2-40B4-BE49-F238E27FC236}">
                <a16:creationId xmlns:a16="http://schemas.microsoft.com/office/drawing/2014/main" id="{F6CAF780-4F44-4BC6-83D5-82E5DBFF7DAE}"/>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293242" y="1800585"/>
            <a:ext cx="631064" cy="4477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128">
            <a:extLst>
              <a:ext uri="{FF2B5EF4-FFF2-40B4-BE49-F238E27FC236}">
                <a16:creationId xmlns:a16="http://schemas.microsoft.com/office/drawing/2014/main" id="{FDD2EC36-CB29-4DFC-B707-165582D6010D}"/>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59767" y="2536519"/>
            <a:ext cx="2421956" cy="901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146">
            <a:extLst>
              <a:ext uri="{FF2B5EF4-FFF2-40B4-BE49-F238E27FC236}">
                <a16:creationId xmlns:a16="http://schemas.microsoft.com/office/drawing/2014/main" id="{C14FCCAA-8793-4417-BAD8-721AB4E257A4}"/>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323757" y="2569704"/>
            <a:ext cx="2324251" cy="835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164">
            <a:extLst>
              <a:ext uri="{FF2B5EF4-FFF2-40B4-BE49-F238E27FC236}">
                <a16:creationId xmlns:a16="http://schemas.microsoft.com/office/drawing/2014/main" id="{7954025F-2D61-4CB3-B836-908558DA71D2}"/>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5909524" y="2461523"/>
            <a:ext cx="2558745" cy="8533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34">
            <a:extLst>
              <a:ext uri="{FF2B5EF4-FFF2-40B4-BE49-F238E27FC236}">
                <a16:creationId xmlns:a16="http://schemas.microsoft.com/office/drawing/2014/main" id="{47491214-1FE1-475A-9D46-5E520496B88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73252" y="4093438"/>
            <a:ext cx="631064" cy="4477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 name="Picture 186">
            <a:extLst>
              <a:ext uri="{FF2B5EF4-FFF2-40B4-BE49-F238E27FC236}">
                <a16:creationId xmlns:a16="http://schemas.microsoft.com/office/drawing/2014/main" id="{50F544B9-40AD-47C0-9161-E66655C94285}"/>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1187002" y="3609875"/>
            <a:ext cx="3089804" cy="9671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34">
            <a:extLst>
              <a:ext uri="{FF2B5EF4-FFF2-40B4-BE49-F238E27FC236}">
                <a16:creationId xmlns:a16="http://schemas.microsoft.com/office/drawing/2014/main" id="{A6BCB3F4-531A-416A-8D25-47ED0D522FD8}"/>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642722" y="3849142"/>
            <a:ext cx="631064" cy="4477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216">
            <a:extLst>
              <a:ext uri="{FF2B5EF4-FFF2-40B4-BE49-F238E27FC236}">
                <a16:creationId xmlns:a16="http://schemas.microsoft.com/office/drawing/2014/main" id="{8B2B8F64-B77B-4183-B8CA-28D2000DCBCF}"/>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5350274" y="3314870"/>
            <a:ext cx="2600126" cy="1467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96032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500"/>
                                        <p:tgtEl>
                                          <p:spTgt spid="11"/>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fade">
                                      <p:cBhvr>
                                        <p:cTn id="47" dur="500"/>
                                        <p:tgtEl>
                                          <p:spTgt spid="12"/>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fade">
                                      <p:cBhvr>
                                        <p:cTn id="52" dur="500"/>
                                        <p:tgtEl>
                                          <p:spTgt spid="13"/>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4"/>
                                        </p:tgtEl>
                                        <p:attrNameLst>
                                          <p:attrName>style.visibility</p:attrName>
                                        </p:attrNameLst>
                                      </p:cBhvr>
                                      <p:to>
                                        <p:strVal val="visible"/>
                                      </p:to>
                                    </p:set>
                                    <p:animEffect transition="in" filter="fade">
                                      <p:cBhvr>
                                        <p:cTn id="57" dur="500"/>
                                        <p:tgtEl>
                                          <p:spTgt spid="14"/>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15"/>
                                        </p:tgtEl>
                                        <p:attrNameLst>
                                          <p:attrName>style.visibility</p:attrName>
                                        </p:attrNameLst>
                                      </p:cBhvr>
                                      <p:to>
                                        <p:strVal val="visible"/>
                                      </p:to>
                                    </p:set>
                                    <p:animEffect transition="in" filter="fade">
                                      <p:cBhvr>
                                        <p:cTn id="62" dur="500"/>
                                        <p:tgtEl>
                                          <p:spTgt spid="15"/>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16"/>
                                        </p:tgtEl>
                                        <p:attrNameLst>
                                          <p:attrName>style.visibility</p:attrName>
                                        </p:attrNameLst>
                                      </p:cBhvr>
                                      <p:to>
                                        <p:strVal val="visible"/>
                                      </p:to>
                                    </p:set>
                                    <p:animEffect transition="in" filter="fade">
                                      <p:cBhvr>
                                        <p:cTn id="67" dur="500"/>
                                        <p:tgtEl>
                                          <p:spTgt spid="16"/>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17"/>
                                        </p:tgtEl>
                                        <p:attrNameLst>
                                          <p:attrName>style.visibility</p:attrName>
                                        </p:attrNameLst>
                                      </p:cBhvr>
                                      <p:to>
                                        <p:strVal val="visible"/>
                                      </p:to>
                                    </p:set>
                                    <p:animEffect transition="in" filter="fade">
                                      <p:cBhvr>
                                        <p:cTn id="72" dur="500"/>
                                        <p:tgtEl>
                                          <p:spTgt spid="17"/>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18"/>
                                        </p:tgtEl>
                                        <p:attrNameLst>
                                          <p:attrName>style.visibility</p:attrName>
                                        </p:attrNameLst>
                                      </p:cBhvr>
                                      <p:to>
                                        <p:strVal val="visible"/>
                                      </p:to>
                                    </p:set>
                                    <p:animEffect transition="in" filter="fade">
                                      <p:cBhvr>
                                        <p:cTn id="7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73DCA6AE-04E0-4862-93D6-7F5A5AB23C38}"/>
                  </a:ext>
                </a:extLst>
              </p:cNvPr>
              <p:cNvSpPr>
                <a:spLocks noGrp="1"/>
              </p:cNvSpPr>
              <p:nvPr>
                <p:ph idx="1"/>
              </p:nvPr>
            </p:nvSpPr>
            <p:spPr/>
            <p:txBody>
              <a:bodyPr/>
              <a:lstStyle/>
              <a:p>
                <a:pPr>
                  <a:lnSpc>
                    <a:spcPct val="100000"/>
                  </a:lnSpc>
                  <a:buSzPts val="3200"/>
                </a:pPr>
                <a14:m>
                  <m:oMath xmlns:m="http://schemas.openxmlformats.org/officeDocument/2006/math">
                    <m:sSub>
                      <m:sSubPr>
                        <m:ctrlPr>
                          <a:rPr lang="en-AU" i="1" smtClean="0">
                            <a:latin typeface="Cambria Math" panose="02040503050406030204" pitchFamily="18" charset="0"/>
                          </a:rPr>
                        </m:ctrlPr>
                      </m:sSubPr>
                      <m:e>
                        <m:r>
                          <m:rPr>
                            <m:sty m:val="p"/>
                          </m:rPr>
                          <a:rPr lang="en-AU" b="0" i="0">
                            <a:latin typeface="Cambria Math" panose="02040503050406030204" pitchFamily="18" charset="0"/>
                          </a:rPr>
                          <m:t>log</m:t>
                        </m:r>
                      </m:e>
                      <m:sub>
                        <m:r>
                          <a:rPr lang="en-AU" b="0" i="0">
                            <a:latin typeface="Cambria Math" panose="02040503050406030204" pitchFamily="18" charset="0"/>
                          </a:rPr>
                          <m:t>3</m:t>
                        </m:r>
                      </m:sub>
                    </m:sSub>
                    <m:d>
                      <m:dPr>
                        <m:ctrlPr>
                          <a:rPr lang="en-AU" i="1">
                            <a:latin typeface="Cambria Math" panose="02040503050406030204" pitchFamily="18" charset="0"/>
                          </a:rPr>
                        </m:ctrlPr>
                      </m:dPr>
                      <m:e>
                        <m:r>
                          <m:rPr>
                            <m:sty m:val="p"/>
                          </m:rPr>
                          <a:rPr lang="en-AU" b="0" i="0">
                            <a:latin typeface="Cambria Math" panose="02040503050406030204" pitchFamily="18" charset="0"/>
                          </a:rPr>
                          <m:t>n</m:t>
                        </m:r>
                        <m:r>
                          <a:rPr lang="en-AU" b="0" i="0">
                            <a:latin typeface="Cambria Math" panose="02040503050406030204" pitchFamily="18" charset="0"/>
                          </a:rPr>
                          <m:t>+1</m:t>
                        </m:r>
                      </m:e>
                    </m:d>
                    <m:r>
                      <a:rPr lang="en-AU" b="0" i="0">
                        <a:latin typeface="Cambria Math" panose="02040503050406030204" pitchFamily="18" charset="0"/>
                      </a:rPr>
                      <m:t>−1 </m:t>
                    </m:r>
                    <m:r>
                      <a:rPr lang="en-AU" b="0" i="0" smtClean="0">
                        <a:latin typeface="Cambria Math" panose="02040503050406030204" pitchFamily="18" charset="0"/>
                      </a:rPr>
                      <m:t>  </m:t>
                    </m:r>
                    <m:r>
                      <a:rPr lang="en-AU" b="0" i="0">
                        <a:latin typeface="Cambria Math" panose="02040503050406030204" pitchFamily="18" charset="0"/>
                      </a:rPr>
                      <m:t>≤</m:t>
                    </m:r>
                    <m:r>
                      <a:rPr lang="en-AU" b="0" i="0" smtClean="0">
                        <a:latin typeface="Cambria Math" panose="02040503050406030204" pitchFamily="18" charset="0"/>
                      </a:rPr>
                      <m:t>  </m:t>
                    </m:r>
                    <m:r>
                      <m:rPr>
                        <m:sty m:val="p"/>
                      </m:rPr>
                      <a:rPr lang="en-AU" smtClean="0">
                        <a:solidFill>
                          <a:srgbClr val="C00000"/>
                        </a:solidFill>
                        <a:latin typeface="Cambria Math" panose="02040503050406030204" pitchFamily="18" charset="0"/>
                      </a:rPr>
                      <m:t>h</m:t>
                    </m:r>
                    <m:r>
                      <a:rPr lang="en-AU" b="0" i="0" smtClean="0">
                        <a:latin typeface="Cambria Math" panose="02040503050406030204" pitchFamily="18" charset="0"/>
                      </a:rPr>
                      <m:t>  </m:t>
                    </m:r>
                    <m:r>
                      <a:rPr lang="en-AU">
                        <a:latin typeface="Cambria Math" panose="02040503050406030204" pitchFamily="18" charset="0"/>
                      </a:rPr>
                      <m:t>≤</m:t>
                    </m:r>
                    <m:r>
                      <a:rPr lang="en-AU" b="0" i="0" smtClean="0">
                        <a:latin typeface="Cambria Math" panose="02040503050406030204" pitchFamily="18" charset="0"/>
                      </a:rPr>
                      <m:t>  </m:t>
                    </m:r>
                    <m:sSub>
                      <m:sSubPr>
                        <m:ctrlPr>
                          <a:rPr lang="en-AU" i="1">
                            <a:latin typeface="Cambria Math" panose="02040503050406030204" pitchFamily="18" charset="0"/>
                            <a:ea typeface="Cambria Math"/>
                          </a:rPr>
                        </m:ctrlPr>
                      </m:sSubPr>
                      <m:e>
                        <m:r>
                          <m:rPr>
                            <m:sty m:val="p"/>
                          </m:rPr>
                          <a:rPr lang="en-AU" b="0" i="0">
                            <a:latin typeface="Cambria Math" panose="02040503050406030204" pitchFamily="18" charset="0"/>
                            <a:ea typeface="Cambria Math"/>
                          </a:rPr>
                          <m:t>log</m:t>
                        </m:r>
                      </m:e>
                      <m:sub>
                        <m:r>
                          <a:rPr lang="en-AU" b="0" i="0">
                            <a:latin typeface="Cambria Math" panose="02040503050406030204" pitchFamily="18" charset="0"/>
                            <a:ea typeface="Cambria Math"/>
                          </a:rPr>
                          <m:t>2</m:t>
                        </m:r>
                      </m:sub>
                    </m:sSub>
                    <m:d>
                      <m:dPr>
                        <m:ctrlPr>
                          <a:rPr lang="en-AU" i="1">
                            <a:latin typeface="Cambria Math" panose="02040503050406030204" pitchFamily="18" charset="0"/>
                            <a:ea typeface="Cambria Math"/>
                          </a:rPr>
                        </m:ctrlPr>
                      </m:dPr>
                      <m:e>
                        <m:r>
                          <m:rPr>
                            <m:sty m:val="p"/>
                          </m:rPr>
                          <a:rPr lang="en-AU" b="0" i="0">
                            <a:latin typeface="Cambria Math" panose="02040503050406030204" pitchFamily="18" charset="0"/>
                            <a:ea typeface="Cambria Math"/>
                          </a:rPr>
                          <m:t>n</m:t>
                        </m:r>
                        <m:r>
                          <a:rPr lang="en-AU" b="0" i="0">
                            <a:latin typeface="Cambria Math" panose="02040503050406030204" pitchFamily="18" charset="0"/>
                            <a:ea typeface="Cambria Math"/>
                          </a:rPr>
                          <m:t>+1</m:t>
                        </m:r>
                      </m:e>
                    </m:d>
                    <m:r>
                      <a:rPr lang="en-AU" b="0" i="0">
                        <a:latin typeface="Cambria Math" panose="02040503050406030204" pitchFamily="18" charset="0"/>
                        <a:ea typeface="Cambria Math"/>
                      </a:rPr>
                      <m:t>−1 </m:t>
                    </m:r>
                  </m:oMath>
                </a14:m>
                <a:endParaRPr lang="en-AU" dirty="0">
                  <a:latin typeface="+mj-lt"/>
                </a:endParaRPr>
              </a:p>
              <a:p>
                <a:pPr>
                  <a:lnSpc>
                    <a:spcPct val="100000"/>
                  </a:lnSpc>
                  <a:buSzPts val="3200"/>
                </a:pPr>
                <a:r>
                  <a:rPr lang="en-AU" b="1" dirty="0">
                    <a:solidFill>
                      <a:srgbClr val="C00000"/>
                    </a:solidFill>
                    <a:latin typeface="+mj-lt"/>
                  </a:rPr>
                  <a:t>Search</a:t>
                </a:r>
                <a:r>
                  <a:rPr lang="en-AU" dirty="0">
                    <a:latin typeface="+mj-lt"/>
                  </a:rPr>
                  <a:t>, </a:t>
                </a:r>
                <a:r>
                  <a:rPr lang="en-AU" b="1" dirty="0">
                    <a:solidFill>
                      <a:srgbClr val="C00000"/>
                    </a:solidFill>
                    <a:latin typeface="+mj-lt"/>
                  </a:rPr>
                  <a:t>Insert</a:t>
                </a:r>
                <a:r>
                  <a:rPr lang="en-AU" dirty="0">
                    <a:latin typeface="+mj-lt"/>
                  </a:rPr>
                  <a:t> and </a:t>
                </a:r>
                <a:r>
                  <a:rPr lang="en-AU" b="1" dirty="0">
                    <a:solidFill>
                      <a:srgbClr val="C00000"/>
                    </a:solidFill>
                    <a:latin typeface="+mj-lt"/>
                  </a:rPr>
                  <a:t>Delete</a:t>
                </a:r>
                <a:r>
                  <a:rPr lang="en-AU" dirty="0">
                    <a:latin typeface="+mj-lt"/>
                  </a:rPr>
                  <a:t> are all O(</a:t>
                </a:r>
                <a:r>
                  <a:rPr lang="en-AU" dirty="0" err="1">
                    <a:latin typeface="+mj-lt"/>
                  </a:rPr>
                  <a:t>log</a:t>
                </a:r>
                <a:r>
                  <a:rPr lang="en-AU" i="1" dirty="0" err="1">
                    <a:latin typeface="+mj-lt"/>
                  </a:rPr>
                  <a:t>n</a:t>
                </a:r>
                <a:r>
                  <a:rPr lang="en-AU" dirty="0">
                    <a:latin typeface="+mj-lt"/>
                  </a:rPr>
                  <a:t>)</a:t>
                </a:r>
              </a:p>
              <a:p>
                <a:pPr>
                  <a:lnSpc>
                    <a:spcPct val="100000"/>
                  </a:lnSpc>
                  <a:buSzPts val="3200"/>
                </a:pPr>
                <a:r>
                  <a:rPr lang="en-AU" b="1" dirty="0">
                    <a:solidFill>
                      <a:srgbClr val="C00000"/>
                    </a:solidFill>
                    <a:latin typeface="+mj-lt"/>
                  </a:rPr>
                  <a:t>Rebalancing</a:t>
                </a:r>
                <a:r>
                  <a:rPr lang="en-AU" dirty="0">
                    <a:latin typeface="+mj-lt"/>
                  </a:rPr>
                  <a:t> on average is cheaper and may occur less frequently than AVL tree</a:t>
                </a:r>
              </a:p>
              <a:p>
                <a:pPr>
                  <a:lnSpc>
                    <a:spcPct val="100000"/>
                  </a:lnSpc>
                  <a:buSzPts val="3200"/>
                </a:pPr>
                <a:r>
                  <a:rPr lang="en-AU" dirty="0">
                    <a:latin typeface="+mj-lt"/>
                  </a:rPr>
                  <a:t>Another way to create a balanced search tree</a:t>
                </a:r>
              </a:p>
              <a:p>
                <a:pPr>
                  <a:lnSpc>
                    <a:spcPct val="100000"/>
                  </a:lnSpc>
                </a:pPr>
                <a:endParaRPr lang="en-AU" dirty="0">
                  <a:latin typeface="+mj-lt"/>
                </a:endParaRPr>
              </a:p>
            </p:txBody>
          </p:sp>
        </mc:Choice>
        <mc:Fallback xmlns="">
          <p:sp>
            <p:nvSpPr>
              <p:cNvPr id="2" name="Content Placeholder 1">
                <a:extLst>
                  <a:ext uri="{FF2B5EF4-FFF2-40B4-BE49-F238E27FC236}">
                    <a16:creationId xmlns:a16="http://schemas.microsoft.com/office/drawing/2014/main" id="{73DCA6AE-04E0-4862-93D6-7F5A5AB23C38}"/>
                  </a:ext>
                </a:extLst>
              </p:cNvPr>
              <p:cNvSpPr>
                <a:spLocks noGrp="1" noRot="1" noChangeAspect="1" noMove="1" noResize="1" noEditPoints="1" noAdjustHandles="1" noChangeArrowheads="1" noChangeShapeType="1" noTextEdit="1"/>
              </p:cNvSpPr>
              <p:nvPr>
                <p:ph idx="1"/>
              </p:nvPr>
            </p:nvSpPr>
            <p:spPr>
              <a:blipFill>
                <a:blip r:embed="rId2"/>
                <a:stretch>
                  <a:fillRect l="-488" t="-2400"/>
                </a:stretch>
              </a:blipFill>
            </p:spPr>
            <p:txBody>
              <a:bodyPr/>
              <a:lstStyle/>
              <a:p>
                <a:r>
                  <a:rPr lang="en-AU">
                    <a:noFill/>
                  </a:rPr>
                  <a:t> </a:t>
                </a:r>
              </a:p>
            </p:txBody>
          </p:sp>
        </mc:Fallback>
      </mc:AlternateContent>
      <p:sp>
        <p:nvSpPr>
          <p:cNvPr id="3" name="Title 2">
            <a:extLst>
              <a:ext uri="{FF2B5EF4-FFF2-40B4-BE49-F238E27FC236}">
                <a16:creationId xmlns:a16="http://schemas.microsoft.com/office/drawing/2014/main" id="{4E383727-0B54-4651-8142-7089276D60F5}"/>
              </a:ext>
            </a:extLst>
          </p:cNvPr>
          <p:cNvSpPr>
            <a:spLocks noGrp="1"/>
          </p:cNvSpPr>
          <p:nvPr>
            <p:ph type="title"/>
          </p:nvPr>
        </p:nvSpPr>
        <p:spPr/>
        <p:txBody>
          <a:bodyPr/>
          <a:lstStyle/>
          <a:p>
            <a:r>
              <a:rPr lang="en-AU" dirty="0"/>
              <a:t>2-3 Trees – Analysis</a:t>
            </a:r>
          </a:p>
        </p:txBody>
      </p:sp>
    </p:spTree>
    <p:extLst>
      <p:ext uri="{BB962C8B-B14F-4D97-AF65-F5344CB8AC3E}">
        <p14:creationId xmlns:p14="http://schemas.microsoft.com/office/powerpoint/2010/main" val="5742100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E131D1DD-21BB-4B26-B870-3A5319783A64}"/>
              </a:ext>
            </a:extLst>
          </p:cNvPr>
          <p:cNvSpPr>
            <a:spLocks noGrp="1"/>
          </p:cNvSpPr>
          <p:nvPr>
            <p:ph idx="1"/>
          </p:nvPr>
        </p:nvSpPr>
        <p:spPr>
          <a:xfrm>
            <a:off x="195943" y="902524"/>
            <a:ext cx="8728363" cy="3955226"/>
          </a:xfrm>
        </p:spPr>
        <p:txBody>
          <a:bodyPr/>
          <a:lstStyle/>
          <a:p>
            <a:pPr>
              <a:lnSpc>
                <a:spcPct val="100000"/>
              </a:lnSpc>
            </a:pPr>
            <a:r>
              <a:rPr lang="en-AU" dirty="0"/>
              <a:t>A </a:t>
            </a:r>
            <a:r>
              <a:rPr lang="en-AU" b="1" dirty="0">
                <a:solidFill>
                  <a:srgbClr val="C00000"/>
                </a:solidFill>
              </a:rPr>
              <a:t>max heap </a:t>
            </a:r>
            <a:r>
              <a:rPr lang="en-AU" dirty="0"/>
              <a:t>is a binary tree with a single key at each node with the following properties:</a:t>
            </a:r>
          </a:p>
          <a:p>
            <a:pPr marL="857250" lvl="1" indent="-457200">
              <a:lnSpc>
                <a:spcPct val="100000"/>
              </a:lnSpc>
              <a:buFont typeface="+mj-lt"/>
              <a:buAutoNum type="arabicPeriod"/>
            </a:pPr>
            <a:r>
              <a:rPr lang="en-AU" sz="2400" dirty="0"/>
              <a:t>All levels are full except the last level, where some of the </a:t>
            </a:r>
            <a:r>
              <a:rPr lang="en-AU" sz="2400" b="1" dirty="0">
                <a:solidFill>
                  <a:srgbClr val="C00000"/>
                </a:solidFill>
              </a:rPr>
              <a:t>rightmost</a:t>
            </a:r>
            <a:r>
              <a:rPr lang="en-AU" sz="2400" dirty="0"/>
              <a:t> nodes are missing.</a:t>
            </a:r>
          </a:p>
          <a:p>
            <a:pPr marL="857250" lvl="1" indent="-457200">
              <a:lnSpc>
                <a:spcPct val="100000"/>
              </a:lnSpc>
              <a:buFont typeface="+mj-lt"/>
              <a:buAutoNum type="arabicPeriod"/>
            </a:pPr>
            <a:r>
              <a:rPr lang="en-AU" sz="2400" dirty="0"/>
              <a:t>The key at each parent node is ≥ to all child keys.</a:t>
            </a:r>
          </a:p>
          <a:p>
            <a:pPr marL="857250" lvl="1" indent="-457200">
              <a:lnSpc>
                <a:spcPct val="100000"/>
              </a:lnSpc>
              <a:buFont typeface="+mj-lt"/>
              <a:buAutoNum type="arabicPeriod"/>
            </a:pPr>
            <a:r>
              <a:rPr lang="en-AU" sz="2400" dirty="0"/>
              <a:t>Elements are ordered </a:t>
            </a:r>
            <a:r>
              <a:rPr lang="en-AU" sz="2400" b="1" dirty="0">
                <a:solidFill>
                  <a:srgbClr val="C00000"/>
                </a:solidFill>
              </a:rPr>
              <a:t>top down </a:t>
            </a:r>
            <a:r>
              <a:rPr lang="en-AU" sz="2400" dirty="0"/>
              <a:t>and not left to right.</a:t>
            </a:r>
          </a:p>
        </p:txBody>
      </p:sp>
      <p:sp>
        <p:nvSpPr>
          <p:cNvPr id="4" name="Title 3">
            <a:extLst>
              <a:ext uri="{FF2B5EF4-FFF2-40B4-BE49-F238E27FC236}">
                <a16:creationId xmlns:a16="http://schemas.microsoft.com/office/drawing/2014/main" id="{C277BB24-7EA5-4AF8-A90B-F32987FD5CCB}"/>
              </a:ext>
            </a:extLst>
          </p:cNvPr>
          <p:cNvSpPr>
            <a:spLocks noGrp="1"/>
          </p:cNvSpPr>
          <p:nvPr>
            <p:ph type="title"/>
          </p:nvPr>
        </p:nvSpPr>
        <p:spPr/>
        <p:txBody>
          <a:bodyPr/>
          <a:lstStyle/>
          <a:p>
            <a:r>
              <a:rPr lang="en-AU" dirty="0"/>
              <a:t>Heaps</a:t>
            </a:r>
          </a:p>
        </p:txBody>
      </p:sp>
    </p:spTree>
    <p:extLst>
      <p:ext uri="{BB962C8B-B14F-4D97-AF65-F5344CB8AC3E}">
        <p14:creationId xmlns:p14="http://schemas.microsoft.com/office/powerpoint/2010/main" val="39166651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9BD813D-546C-4585-AB6B-1BB81E0CAB8F}"/>
              </a:ext>
            </a:extLst>
          </p:cNvPr>
          <p:cNvSpPr>
            <a:spLocks noGrp="1"/>
          </p:cNvSpPr>
          <p:nvPr>
            <p:ph idx="1"/>
          </p:nvPr>
        </p:nvSpPr>
        <p:spPr>
          <a:xfrm>
            <a:off x="174343" y="1040085"/>
            <a:ext cx="4714457" cy="3794167"/>
          </a:xfrm>
        </p:spPr>
        <p:txBody>
          <a:bodyPr/>
          <a:lstStyle/>
          <a:p>
            <a:pPr marL="0" indent="0">
              <a:lnSpc>
                <a:spcPct val="100000"/>
              </a:lnSpc>
              <a:buNone/>
            </a:pPr>
            <a:r>
              <a:rPr lang="en-AU" sz="1800" b="1" dirty="0"/>
              <a:t>Properties:</a:t>
            </a:r>
          </a:p>
          <a:p>
            <a:pPr marL="457200" indent="-457200">
              <a:lnSpc>
                <a:spcPct val="100000"/>
              </a:lnSpc>
              <a:buFont typeface="+mj-lt"/>
              <a:buAutoNum type="arabicPeriod"/>
            </a:pPr>
            <a:r>
              <a:rPr lang="en-AU" sz="1800" dirty="0"/>
              <a:t>The root contains the largest key</a:t>
            </a:r>
          </a:p>
          <a:p>
            <a:pPr marL="457200" indent="-457200">
              <a:lnSpc>
                <a:spcPct val="100000"/>
              </a:lnSpc>
              <a:buFont typeface="+mj-lt"/>
              <a:buAutoNum type="arabicPeriod"/>
            </a:pPr>
            <a:r>
              <a:rPr lang="en-AU" sz="1800" dirty="0"/>
              <a:t>The subtree rooted at any node of a heap is also a heap.</a:t>
            </a:r>
          </a:p>
          <a:p>
            <a:pPr marL="457200" indent="-457200">
              <a:lnSpc>
                <a:spcPct val="100000"/>
              </a:lnSpc>
              <a:buFont typeface="+mj-lt"/>
              <a:buAutoNum type="arabicPeriod"/>
            </a:pPr>
            <a:r>
              <a:rPr lang="en-AU" sz="1800" dirty="0"/>
              <a:t>A heap can be represented </a:t>
            </a:r>
            <a:r>
              <a:rPr lang="en-AU" sz="1800" b="1" dirty="0">
                <a:solidFill>
                  <a:srgbClr val="C00000"/>
                </a:solidFill>
              </a:rPr>
              <a:t>implicitly</a:t>
            </a:r>
            <a:r>
              <a:rPr lang="en-AU" sz="1800" dirty="0"/>
              <a:t> as an array - conceptually easier to understand as trees, but more simple and efficient as arrays</a:t>
            </a:r>
          </a:p>
        </p:txBody>
      </p:sp>
      <p:sp>
        <p:nvSpPr>
          <p:cNvPr id="3" name="Title 2">
            <a:extLst>
              <a:ext uri="{FF2B5EF4-FFF2-40B4-BE49-F238E27FC236}">
                <a16:creationId xmlns:a16="http://schemas.microsoft.com/office/drawing/2014/main" id="{40F89F0E-594E-42EF-B6B3-C06E8D20683C}"/>
              </a:ext>
            </a:extLst>
          </p:cNvPr>
          <p:cNvSpPr>
            <a:spLocks noGrp="1"/>
          </p:cNvSpPr>
          <p:nvPr>
            <p:ph type="title"/>
          </p:nvPr>
        </p:nvSpPr>
        <p:spPr/>
        <p:txBody>
          <a:bodyPr/>
          <a:lstStyle/>
          <a:p>
            <a:r>
              <a:rPr lang="en-AU" dirty="0"/>
              <a:t>Heaps – Properties </a:t>
            </a:r>
          </a:p>
        </p:txBody>
      </p:sp>
      <p:pic>
        <p:nvPicPr>
          <p:cNvPr id="4" name="Picture 3">
            <a:extLst>
              <a:ext uri="{FF2B5EF4-FFF2-40B4-BE49-F238E27FC236}">
                <a16:creationId xmlns:a16="http://schemas.microsoft.com/office/drawing/2014/main" id="{D8481D06-9E79-1940-947F-711548E60CD7}"/>
              </a:ext>
            </a:extLst>
          </p:cNvPr>
          <p:cNvPicPr>
            <a:picLocks noChangeAspect="1"/>
          </p:cNvPicPr>
          <p:nvPr/>
        </p:nvPicPr>
        <p:blipFill>
          <a:blip r:embed="rId2"/>
          <a:stretch>
            <a:fillRect/>
          </a:stretch>
        </p:blipFill>
        <p:spPr>
          <a:xfrm>
            <a:off x="5075858" y="1133098"/>
            <a:ext cx="3183431" cy="3608143"/>
          </a:xfrm>
          <a:prstGeom prst="rect">
            <a:avLst/>
          </a:prstGeom>
        </p:spPr>
      </p:pic>
    </p:spTree>
    <p:extLst>
      <p:ext uri="{BB962C8B-B14F-4D97-AF65-F5344CB8AC3E}">
        <p14:creationId xmlns:p14="http://schemas.microsoft.com/office/powerpoint/2010/main" val="30097331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56F8D5A-83D2-4ED6-B941-E250A962419E}"/>
              </a:ext>
            </a:extLst>
          </p:cNvPr>
          <p:cNvSpPr>
            <a:spLocks noGrp="1"/>
          </p:cNvSpPr>
          <p:nvPr>
            <p:ph idx="1"/>
          </p:nvPr>
        </p:nvSpPr>
        <p:spPr/>
        <p:txBody>
          <a:bodyPr/>
          <a:lstStyle/>
          <a:p>
            <a:r>
              <a:rPr lang="en-AU" dirty="0"/>
              <a:t>Given: </a:t>
            </a:r>
            <a:r>
              <a:rPr lang="en-AU" dirty="0">
                <a:solidFill>
                  <a:srgbClr val="C00000"/>
                </a:solidFill>
              </a:rPr>
              <a:t>2, 9, 7, 6, 5, 8</a:t>
            </a:r>
          </a:p>
        </p:txBody>
      </p:sp>
      <p:sp>
        <p:nvSpPr>
          <p:cNvPr id="3" name="Title 2">
            <a:extLst>
              <a:ext uri="{FF2B5EF4-FFF2-40B4-BE49-F238E27FC236}">
                <a16:creationId xmlns:a16="http://schemas.microsoft.com/office/drawing/2014/main" id="{C11F6396-E2DB-46CD-89AD-24DAB524BB59}"/>
              </a:ext>
            </a:extLst>
          </p:cNvPr>
          <p:cNvSpPr>
            <a:spLocks noGrp="1"/>
          </p:cNvSpPr>
          <p:nvPr>
            <p:ph type="title"/>
          </p:nvPr>
        </p:nvSpPr>
        <p:spPr/>
        <p:txBody>
          <a:bodyPr>
            <a:normAutofit/>
          </a:bodyPr>
          <a:lstStyle/>
          <a:p>
            <a:r>
              <a:rPr lang="en-AU" dirty="0"/>
              <a:t>Heaps – Construction</a:t>
            </a:r>
          </a:p>
        </p:txBody>
      </p:sp>
      <p:pic>
        <p:nvPicPr>
          <p:cNvPr id="4" name="Picture 3">
            <a:extLst>
              <a:ext uri="{FF2B5EF4-FFF2-40B4-BE49-F238E27FC236}">
                <a16:creationId xmlns:a16="http://schemas.microsoft.com/office/drawing/2014/main" id="{915B5CF3-AA78-47AA-9AEF-915C9A2B1350}"/>
              </a:ext>
            </a:extLst>
          </p:cNvPr>
          <p:cNvPicPr>
            <a:picLocks noChangeAspect="1"/>
          </p:cNvPicPr>
          <p:nvPr/>
        </p:nvPicPr>
        <p:blipFill>
          <a:blip r:embed="rId2"/>
          <a:stretch>
            <a:fillRect/>
          </a:stretch>
        </p:blipFill>
        <p:spPr>
          <a:xfrm>
            <a:off x="347818" y="1609725"/>
            <a:ext cx="1420133" cy="1386830"/>
          </a:xfrm>
          <a:prstGeom prst="rect">
            <a:avLst/>
          </a:prstGeom>
        </p:spPr>
      </p:pic>
      <p:pic>
        <p:nvPicPr>
          <p:cNvPr id="5" name="Picture 4">
            <a:extLst>
              <a:ext uri="{FF2B5EF4-FFF2-40B4-BE49-F238E27FC236}">
                <a16:creationId xmlns:a16="http://schemas.microsoft.com/office/drawing/2014/main" id="{E65AA3B1-BF76-4BF8-8059-32C1D304E979}"/>
              </a:ext>
            </a:extLst>
          </p:cNvPr>
          <p:cNvPicPr>
            <a:picLocks noChangeAspect="1"/>
          </p:cNvPicPr>
          <p:nvPr/>
        </p:nvPicPr>
        <p:blipFill>
          <a:blip r:embed="rId3"/>
          <a:stretch>
            <a:fillRect/>
          </a:stretch>
        </p:blipFill>
        <p:spPr>
          <a:xfrm>
            <a:off x="2314888" y="1609724"/>
            <a:ext cx="1440639" cy="1386830"/>
          </a:xfrm>
          <a:prstGeom prst="rect">
            <a:avLst/>
          </a:prstGeom>
        </p:spPr>
      </p:pic>
      <p:pic>
        <p:nvPicPr>
          <p:cNvPr id="6" name="Picture 5">
            <a:extLst>
              <a:ext uri="{FF2B5EF4-FFF2-40B4-BE49-F238E27FC236}">
                <a16:creationId xmlns:a16="http://schemas.microsoft.com/office/drawing/2014/main" id="{3DB59761-1832-482B-B18E-A4F172BD5169}"/>
              </a:ext>
            </a:extLst>
          </p:cNvPr>
          <p:cNvPicPr>
            <a:picLocks noChangeAspect="1"/>
          </p:cNvPicPr>
          <p:nvPr/>
        </p:nvPicPr>
        <p:blipFill>
          <a:blip r:embed="rId4"/>
          <a:stretch>
            <a:fillRect/>
          </a:stretch>
        </p:blipFill>
        <p:spPr>
          <a:xfrm>
            <a:off x="4307169" y="1609724"/>
            <a:ext cx="1440639" cy="1388835"/>
          </a:xfrm>
          <a:prstGeom prst="rect">
            <a:avLst/>
          </a:prstGeom>
        </p:spPr>
      </p:pic>
      <p:pic>
        <p:nvPicPr>
          <p:cNvPr id="7" name="Picture 6">
            <a:extLst>
              <a:ext uri="{FF2B5EF4-FFF2-40B4-BE49-F238E27FC236}">
                <a16:creationId xmlns:a16="http://schemas.microsoft.com/office/drawing/2014/main" id="{586382E0-9430-49D2-99F0-F5E4194B6569}"/>
              </a:ext>
            </a:extLst>
          </p:cNvPr>
          <p:cNvPicPr>
            <a:picLocks noChangeAspect="1"/>
          </p:cNvPicPr>
          <p:nvPr/>
        </p:nvPicPr>
        <p:blipFill>
          <a:blip r:embed="rId5"/>
          <a:stretch>
            <a:fillRect/>
          </a:stretch>
        </p:blipFill>
        <p:spPr>
          <a:xfrm>
            <a:off x="6299450" y="1609724"/>
            <a:ext cx="1420134" cy="1390651"/>
          </a:xfrm>
          <a:prstGeom prst="rect">
            <a:avLst/>
          </a:prstGeom>
        </p:spPr>
      </p:pic>
      <p:pic>
        <p:nvPicPr>
          <p:cNvPr id="8" name="Picture 7">
            <a:extLst>
              <a:ext uri="{FF2B5EF4-FFF2-40B4-BE49-F238E27FC236}">
                <a16:creationId xmlns:a16="http://schemas.microsoft.com/office/drawing/2014/main" id="{625C52F7-2F3F-4DCA-A02B-0E78CC8F5A55}"/>
              </a:ext>
            </a:extLst>
          </p:cNvPr>
          <p:cNvPicPr>
            <a:picLocks noChangeAspect="1"/>
          </p:cNvPicPr>
          <p:nvPr/>
        </p:nvPicPr>
        <p:blipFill>
          <a:blip r:embed="rId6"/>
          <a:stretch>
            <a:fillRect/>
          </a:stretch>
        </p:blipFill>
        <p:spPr>
          <a:xfrm>
            <a:off x="347818" y="3153208"/>
            <a:ext cx="1425021" cy="1386830"/>
          </a:xfrm>
          <a:prstGeom prst="rect">
            <a:avLst/>
          </a:prstGeom>
        </p:spPr>
      </p:pic>
      <p:pic>
        <p:nvPicPr>
          <p:cNvPr id="9" name="Picture 8">
            <a:extLst>
              <a:ext uri="{FF2B5EF4-FFF2-40B4-BE49-F238E27FC236}">
                <a16:creationId xmlns:a16="http://schemas.microsoft.com/office/drawing/2014/main" id="{190E3A75-29AF-4B1A-8416-62E393968593}"/>
              </a:ext>
            </a:extLst>
          </p:cNvPr>
          <p:cNvPicPr>
            <a:picLocks noChangeAspect="1"/>
          </p:cNvPicPr>
          <p:nvPr/>
        </p:nvPicPr>
        <p:blipFill>
          <a:blip r:embed="rId7"/>
          <a:stretch>
            <a:fillRect/>
          </a:stretch>
        </p:blipFill>
        <p:spPr>
          <a:xfrm>
            <a:off x="2314887" y="3155275"/>
            <a:ext cx="1440639" cy="1384763"/>
          </a:xfrm>
          <a:prstGeom prst="rect">
            <a:avLst/>
          </a:prstGeom>
        </p:spPr>
      </p:pic>
      <p:pic>
        <p:nvPicPr>
          <p:cNvPr id="10" name="Picture 9">
            <a:extLst>
              <a:ext uri="{FF2B5EF4-FFF2-40B4-BE49-F238E27FC236}">
                <a16:creationId xmlns:a16="http://schemas.microsoft.com/office/drawing/2014/main" id="{71BD207B-279F-491F-BFF4-6969EEE23838}"/>
              </a:ext>
            </a:extLst>
          </p:cNvPr>
          <p:cNvPicPr>
            <a:picLocks noChangeAspect="1"/>
          </p:cNvPicPr>
          <p:nvPr/>
        </p:nvPicPr>
        <p:blipFill>
          <a:blip r:embed="rId8"/>
          <a:stretch>
            <a:fillRect/>
          </a:stretch>
        </p:blipFill>
        <p:spPr>
          <a:xfrm>
            <a:off x="4307169" y="3155275"/>
            <a:ext cx="1440639" cy="1389362"/>
          </a:xfrm>
          <a:prstGeom prst="rect">
            <a:avLst/>
          </a:prstGeom>
        </p:spPr>
      </p:pic>
      <p:pic>
        <p:nvPicPr>
          <p:cNvPr id="11" name="Picture 10">
            <a:extLst>
              <a:ext uri="{FF2B5EF4-FFF2-40B4-BE49-F238E27FC236}">
                <a16:creationId xmlns:a16="http://schemas.microsoft.com/office/drawing/2014/main" id="{CBA35A07-79B8-4739-B192-B62E818656E9}"/>
              </a:ext>
            </a:extLst>
          </p:cNvPr>
          <p:cNvPicPr>
            <a:picLocks noChangeAspect="1"/>
          </p:cNvPicPr>
          <p:nvPr/>
        </p:nvPicPr>
        <p:blipFill>
          <a:blip r:embed="rId9"/>
          <a:stretch>
            <a:fillRect/>
          </a:stretch>
        </p:blipFill>
        <p:spPr>
          <a:xfrm>
            <a:off x="6269351" y="3155275"/>
            <a:ext cx="1440639" cy="1384763"/>
          </a:xfrm>
          <a:prstGeom prst="rect">
            <a:avLst/>
          </a:prstGeom>
        </p:spPr>
      </p:pic>
      <p:cxnSp>
        <p:nvCxnSpPr>
          <p:cNvPr id="13" name="Straight Arrow Connector 12">
            <a:extLst>
              <a:ext uri="{FF2B5EF4-FFF2-40B4-BE49-F238E27FC236}">
                <a16:creationId xmlns:a16="http://schemas.microsoft.com/office/drawing/2014/main" id="{E5A4CB06-700A-4C90-95C3-676ED9DAC07B}"/>
              </a:ext>
            </a:extLst>
          </p:cNvPr>
          <p:cNvCxnSpPr/>
          <p:nvPr/>
        </p:nvCxnSpPr>
        <p:spPr>
          <a:xfrm flipH="1">
            <a:off x="3606362" y="2420007"/>
            <a:ext cx="110359" cy="331076"/>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C515B26C-F49F-40A0-8424-5D91EB3EA748}"/>
              </a:ext>
            </a:extLst>
          </p:cNvPr>
          <p:cNvCxnSpPr>
            <a:cxnSpLocks/>
          </p:cNvCxnSpPr>
          <p:nvPr/>
        </p:nvCxnSpPr>
        <p:spPr>
          <a:xfrm flipH="1">
            <a:off x="6482256" y="2337238"/>
            <a:ext cx="147144" cy="296977"/>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75696594-0078-4ECC-8D9D-580E91CFE2E4}"/>
              </a:ext>
            </a:extLst>
          </p:cNvPr>
          <p:cNvCxnSpPr>
            <a:cxnSpLocks/>
          </p:cNvCxnSpPr>
          <p:nvPr/>
        </p:nvCxnSpPr>
        <p:spPr>
          <a:xfrm>
            <a:off x="6913179" y="2368769"/>
            <a:ext cx="153044" cy="282495"/>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E53A28B0-E5C0-41DE-BE18-84038D9E6725}"/>
              </a:ext>
            </a:extLst>
          </p:cNvPr>
          <p:cNvCxnSpPr>
            <a:cxnSpLocks/>
          </p:cNvCxnSpPr>
          <p:nvPr/>
        </p:nvCxnSpPr>
        <p:spPr>
          <a:xfrm flipH="1">
            <a:off x="836202" y="3401410"/>
            <a:ext cx="180674" cy="240484"/>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2DC29BE8-FFAC-43E5-B5E8-8E2ECE4BA2E3}"/>
              </a:ext>
            </a:extLst>
          </p:cNvPr>
          <p:cNvCxnSpPr>
            <a:cxnSpLocks/>
          </p:cNvCxnSpPr>
          <p:nvPr/>
        </p:nvCxnSpPr>
        <p:spPr>
          <a:xfrm>
            <a:off x="1359776" y="3429000"/>
            <a:ext cx="208743" cy="212894"/>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15851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7"/>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500"/>
                                        <p:tgtEl>
                                          <p:spTgt spid="14"/>
                                        </p:tgtEl>
                                      </p:cBhvr>
                                    </p:animEffect>
                                  </p:childTnLst>
                                </p:cTn>
                              </p:par>
                              <p:par>
                                <p:cTn id="29" presetID="10" presetClass="entr" presetSubtype="0" fill="hold" nodeType="with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500"/>
                                        <p:tgtEl>
                                          <p:spTgt spid="16"/>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8"/>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fade">
                                      <p:cBhvr>
                                        <p:cTn id="40" dur="500"/>
                                        <p:tgtEl>
                                          <p:spTgt spid="18"/>
                                        </p:tgtEl>
                                      </p:cBhvr>
                                    </p:animEffect>
                                  </p:childTnLst>
                                </p:cTn>
                              </p:par>
                              <p:par>
                                <p:cTn id="41" presetID="10" presetClass="entr" presetSubtype="0" fill="hold" nodeType="with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fade">
                                      <p:cBhvr>
                                        <p:cTn id="43" dur="500"/>
                                        <p:tgtEl>
                                          <p:spTgt spid="20"/>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9"/>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0"/>
                                          </p:stCondLst>
                                        </p:cTn>
                                        <p:tgtEl>
                                          <p:spTgt spid="10"/>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nodeType="clickEffect">
                                  <p:stCondLst>
                                    <p:cond delay="0"/>
                                  </p:stCondLst>
                                  <p:childTnLst>
                                    <p:set>
                                      <p:cBhvr>
                                        <p:cTn id="55"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9BD813D-546C-4585-AB6B-1BB81E0CAB8F}"/>
              </a:ext>
            </a:extLst>
          </p:cNvPr>
          <p:cNvSpPr>
            <a:spLocks noGrp="1"/>
          </p:cNvSpPr>
          <p:nvPr>
            <p:ph idx="1"/>
          </p:nvPr>
        </p:nvSpPr>
        <p:spPr/>
        <p:txBody>
          <a:bodyPr/>
          <a:lstStyle/>
          <a:p>
            <a:pPr marL="0" indent="0">
              <a:lnSpc>
                <a:spcPct val="100000"/>
              </a:lnSpc>
              <a:buNone/>
            </a:pPr>
            <a:r>
              <a:rPr lang="en-AU" dirty="0"/>
              <a:t>Efficient data structure for several important applications, including:</a:t>
            </a:r>
          </a:p>
          <a:p>
            <a:pPr>
              <a:lnSpc>
                <a:spcPct val="100000"/>
              </a:lnSpc>
            </a:pPr>
            <a:r>
              <a:rPr lang="en-AU" dirty="0"/>
              <a:t>Priority queues</a:t>
            </a:r>
          </a:p>
          <a:p>
            <a:pPr>
              <a:lnSpc>
                <a:spcPct val="100000"/>
              </a:lnSpc>
            </a:pPr>
            <a:r>
              <a:rPr lang="en-AU" dirty="0"/>
              <a:t>max/min in an array of elements</a:t>
            </a:r>
          </a:p>
          <a:p>
            <a:pPr>
              <a:lnSpc>
                <a:spcPct val="100000"/>
              </a:lnSpc>
            </a:pPr>
            <a:r>
              <a:rPr lang="en-AU" dirty="0"/>
              <a:t>Graph algorithms</a:t>
            </a:r>
          </a:p>
          <a:p>
            <a:pPr>
              <a:lnSpc>
                <a:spcPct val="100000"/>
              </a:lnSpc>
            </a:pPr>
            <a:r>
              <a:rPr lang="en-AU" dirty="0"/>
              <a:t>Heapsort</a:t>
            </a:r>
          </a:p>
        </p:txBody>
      </p:sp>
      <p:sp>
        <p:nvSpPr>
          <p:cNvPr id="3" name="Title 2">
            <a:extLst>
              <a:ext uri="{FF2B5EF4-FFF2-40B4-BE49-F238E27FC236}">
                <a16:creationId xmlns:a16="http://schemas.microsoft.com/office/drawing/2014/main" id="{40F89F0E-594E-42EF-B6B3-C06E8D20683C}"/>
              </a:ext>
            </a:extLst>
          </p:cNvPr>
          <p:cNvSpPr>
            <a:spLocks noGrp="1"/>
          </p:cNvSpPr>
          <p:nvPr>
            <p:ph type="title"/>
          </p:nvPr>
        </p:nvSpPr>
        <p:spPr/>
        <p:txBody>
          <a:bodyPr/>
          <a:lstStyle/>
          <a:p>
            <a:r>
              <a:rPr lang="en-AU" dirty="0"/>
              <a:t>Heaps – Applications </a:t>
            </a:r>
          </a:p>
        </p:txBody>
      </p:sp>
    </p:spTree>
    <p:extLst>
      <p:ext uri="{BB962C8B-B14F-4D97-AF65-F5344CB8AC3E}">
        <p14:creationId xmlns:p14="http://schemas.microsoft.com/office/powerpoint/2010/main" val="17592381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7281265E-960A-4484-81FC-B14AC2AE5072}"/>
                  </a:ext>
                </a:extLst>
              </p:cNvPr>
              <p:cNvSpPr>
                <a:spLocks noGrp="1"/>
              </p:cNvSpPr>
              <p:nvPr>
                <p:ph idx="1"/>
              </p:nvPr>
            </p:nvSpPr>
            <p:spPr/>
            <p:txBody>
              <a:bodyPr/>
              <a:lstStyle/>
              <a:p>
                <a:pPr marL="0" indent="0">
                  <a:lnSpc>
                    <a:spcPct val="100000"/>
                  </a:lnSpc>
                  <a:buNone/>
                </a:pPr>
                <a:r>
                  <a:rPr lang="en-AU" b="1" dirty="0">
                    <a:solidFill>
                      <a:srgbClr val="C00000"/>
                    </a:solidFill>
                  </a:rPr>
                  <a:t>Worst-Case Analysis:</a:t>
                </a:r>
              </a:p>
              <a:p>
                <a:pPr>
                  <a:lnSpc>
                    <a:spcPct val="100000"/>
                  </a:lnSpc>
                </a:pPr>
                <a:r>
                  <a:rPr lang="en-AU" b="1" dirty="0"/>
                  <a:t>Stage 1</a:t>
                </a:r>
                <a:r>
                  <a:rPr lang="en-AU" dirty="0"/>
                  <a:t>: Build heap for a given list of n keys (where the number of nodes at level </a:t>
                </a:r>
                <a14:m>
                  <m:oMath xmlns:m="http://schemas.openxmlformats.org/officeDocument/2006/math">
                    <m:r>
                      <a:rPr lang="en-AU" b="0" i="1" smtClean="0">
                        <a:latin typeface="Cambria Math" panose="02040503050406030204" pitchFamily="18" charset="0"/>
                      </a:rPr>
                      <m:t>𝑖</m:t>
                    </m:r>
                    <m:r>
                      <a:rPr lang="en-AU" b="0" i="1" smtClean="0">
                        <a:latin typeface="Cambria Math" panose="02040503050406030204" pitchFamily="18" charset="0"/>
                      </a:rPr>
                      <m:t>=</m:t>
                    </m:r>
                    <m:sSup>
                      <m:sSupPr>
                        <m:ctrlPr>
                          <a:rPr lang="en-AU" b="0" i="1" smtClean="0">
                            <a:latin typeface="Cambria Math" panose="02040503050406030204" pitchFamily="18" charset="0"/>
                          </a:rPr>
                        </m:ctrlPr>
                      </m:sSupPr>
                      <m:e>
                        <m:r>
                          <a:rPr lang="en-AU" b="0" i="1" smtClean="0">
                            <a:latin typeface="Cambria Math" panose="02040503050406030204" pitchFamily="18" charset="0"/>
                          </a:rPr>
                          <m:t>2</m:t>
                        </m:r>
                      </m:e>
                      <m:sup>
                        <m:r>
                          <a:rPr lang="en-AU" b="0" i="1" smtClean="0">
                            <a:latin typeface="Cambria Math" panose="02040503050406030204" pitchFamily="18" charset="0"/>
                          </a:rPr>
                          <m:t>𝑖</m:t>
                        </m:r>
                      </m:sup>
                    </m:sSup>
                  </m:oMath>
                </a14:m>
                <a:r>
                  <a:rPr lang="en-AU" dirty="0"/>
                  <a:t>).</a:t>
                </a:r>
              </a:p>
              <a:p>
                <a:pPr>
                  <a:lnSpc>
                    <a:spcPct val="100000"/>
                  </a:lnSpc>
                </a:pPr>
                <a:endParaRPr lang="en-AU" dirty="0"/>
              </a:p>
              <a:p>
                <a:pPr>
                  <a:lnSpc>
                    <a:spcPct val="100000"/>
                  </a:lnSpc>
                </a:pPr>
                <a:r>
                  <a:rPr lang="en-AU" b="1" dirty="0"/>
                  <a:t>Stage 2</a:t>
                </a:r>
                <a:r>
                  <a:rPr lang="en-AU" dirty="0"/>
                  <a:t>: Repeat </a:t>
                </a:r>
                <a:r>
                  <a:rPr lang="en-AU" b="1" dirty="0">
                    <a:solidFill>
                      <a:srgbClr val="C00000"/>
                    </a:solidFill>
                  </a:rPr>
                  <a:t>dequeue</a:t>
                </a:r>
                <a:r>
                  <a:rPr lang="en-AU" dirty="0"/>
                  <a:t> </a:t>
                </a:r>
                <a:r>
                  <a:rPr lang="en-AU" i="1" dirty="0"/>
                  <a:t>n </a:t>
                </a:r>
                <a:r>
                  <a:rPr lang="en-AU" dirty="0"/>
                  <a:t>times</a:t>
                </a:r>
              </a:p>
              <a:p>
                <a:pPr>
                  <a:lnSpc>
                    <a:spcPct val="100000"/>
                  </a:lnSpc>
                </a:pPr>
                <a:endParaRPr lang="en-AU" dirty="0"/>
              </a:p>
            </p:txBody>
          </p:sp>
        </mc:Choice>
        <mc:Fallback xmlns="">
          <p:sp>
            <p:nvSpPr>
              <p:cNvPr id="2" name="Content Placeholder 1">
                <a:extLst>
                  <a:ext uri="{FF2B5EF4-FFF2-40B4-BE49-F238E27FC236}">
                    <a16:creationId xmlns:a16="http://schemas.microsoft.com/office/drawing/2014/main" id="{7281265E-960A-4484-81FC-B14AC2AE5072}"/>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AU">
                    <a:noFill/>
                  </a:rPr>
                  <a:t> </a:t>
                </a:r>
              </a:p>
            </p:txBody>
          </p:sp>
        </mc:Fallback>
      </mc:AlternateContent>
      <p:sp>
        <p:nvSpPr>
          <p:cNvPr id="3" name="Title 2">
            <a:extLst>
              <a:ext uri="{FF2B5EF4-FFF2-40B4-BE49-F238E27FC236}">
                <a16:creationId xmlns:a16="http://schemas.microsoft.com/office/drawing/2014/main" id="{C40AD7F9-968B-4A4F-AAF1-D62DCFF5C188}"/>
              </a:ext>
            </a:extLst>
          </p:cNvPr>
          <p:cNvSpPr>
            <a:spLocks noGrp="1"/>
          </p:cNvSpPr>
          <p:nvPr>
            <p:ph type="title"/>
          </p:nvPr>
        </p:nvSpPr>
        <p:spPr/>
        <p:txBody>
          <a:bodyPr/>
          <a:lstStyle/>
          <a:p>
            <a:r>
              <a:rPr lang="en-AU" dirty="0"/>
              <a:t>Heapsort – Analysis</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50C02E02-3244-416B-B195-707165C404E9}"/>
                  </a:ext>
                </a:extLst>
              </p:cNvPr>
              <p:cNvSpPr txBox="1"/>
              <p:nvPr/>
            </p:nvSpPr>
            <p:spPr>
              <a:xfrm>
                <a:off x="3617283" y="2566600"/>
                <a:ext cx="190943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AU" sz="2400" i="1" smtClean="0">
                              <a:solidFill>
                                <a:schemeClr val="tx2"/>
                              </a:solidFill>
                              <a:latin typeface="Cambria Math" panose="02040503050406030204" pitchFamily="18" charset="0"/>
                            </a:rPr>
                          </m:ctrlPr>
                        </m:sSubPr>
                        <m:e>
                          <m:r>
                            <a:rPr lang="en-AU" sz="2400" b="0" i="1" smtClean="0">
                              <a:solidFill>
                                <a:schemeClr val="tx2"/>
                              </a:solidFill>
                              <a:latin typeface="Cambria Math" panose="02040503050406030204" pitchFamily="18" charset="0"/>
                            </a:rPr>
                            <m:t>𝐶</m:t>
                          </m:r>
                        </m:e>
                        <m:sub>
                          <m:r>
                            <a:rPr lang="en-AU" sz="2400" b="0" i="1" smtClean="0">
                              <a:solidFill>
                                <a:schemeClr val="tx2"/>
                              </a:solidFill>
                              <a:latin typeface="Cambria Math" panose="02040503050406030204" pitchFamily="18" charset="0"/>
                            </a:rPr>
                            <m:t>𝑤</m:t>
                          </m:r>
                        </m:sub>
                      </m:sSub>
                      <m:r>
                        <a:rPr lang="en-AU" sz="2400" b="0" i="1" smtClean="0">
                          <a:solidFill>
                            <a:schemeClr val="tx2"/>
                          </a:solidFill>
                          <a:latin typeface="Cambria Math" panose="02040503050406030204" pitchFamily="18" charset="0"/>
                        </a:rPr>
                        <m:t>(</m:t>
                      </m:r>
                      <m:r>
                        <a:rPr lang="en-AU" sz="2400" b="0" i="1" smtClean="0">
                          <a:solidFill>
                            <a:schemeClr val="tx2"/>
                          </a:solidFill>
                          <a:latin typeface="Cambria Math" panose="02040503050406030204" pitchFamily="18" charset="0"/>
                        </a:rPr>
                        <m:t>𝑛</m:t>
                      </m:r>
                      <m:r>
                        <a:rPr lang="en-AU" sz="2400" b="0" i="1" smtClean="0">
                          <a:solidFill>
                            <a:schemeClr val="tx2"/>
                          </a:solidFill>
                          <a:latin typeface="Cambria Math" panose="02040503050406030204" pitchFamily="18" charset="0"/>
                        </a:rPr>
                        <m:t>)∈</m:t>
                      </m:r>
                      <m:r>
                        <a:rPr lang="en-AU" sz="2400" b="0" i="1" smtClean="0">
                          <a:solidFill>
                            <a:schemeClr val="tx2"/>
                          </a:solidFill>
                          <a:latin typeface="Cambria Math" panose="02040503050406030204" pitchFamily="18" charset="0"/>
                          <a:ea typeface="Cambria Math" panose="02040503050406030204" pitchFamily="18" charset="0"/>
                        </a:rPr>
                        <m:t>𝑂</m:t>
                      </m:r>
                      <m:r>
                        <a:rPr lang="en-AU" sz="2400" b="0" i="1" smtClean="0">
                          <a:solidFill>
                            <a:schemeClr val="tx2"/>
                          </a:solidFill>
                          <a:latin typeface="Cambria Math" panose="02040503050406030204" pitchFamily="18" charset="0"/>
                          <a:ea typeface="Cambria Math" panose="02040503050406030204" pitchFamily="18" charset="0"/>
                        </a:rPr>
                        <m:t>(</m:t>
                      </m:r>
                      <m:r>
                        <a:rPr lang="en-AU" sz="2400" b="0" i="1" smtClean="0">
                          <a:solidFill>
                            <a:schemeClr val="tx2"/>
                          </a:solidFill>
                          <a:latin typeface="Cambria Math" panose="02040503050406030204" pitchFamily="18" charset="0"/>
                          <a:ea typeface="Cambria Math" panose="02040503050406030204" pitchFamily="18" charset="0"/>
                        </a:rPr>
                        <m:t>𝑛</m:t>
                      </m:r>
                      <m:r>
                        <a:rPr lang="en-AU" sz="2400" b="0" i="1" smtClean="0">
                          <a:solidFill>
                            <a:schemeClr val="tx2"/>
                          </a:solidFill>
                          <a:latin typeface="Cambria Math" panose="02040503050406030204" pitchFamily="18" charset="0"/>
                          <a:ea typeface="Cambria Math" panose="02040503050406030204" pitchFamily="18" charset="0"/>
                        </a:rPr>
                        <m:t>)</m:t>
                      </m:r>
                    </m:oMath>
                  </m:oMathPara>
                </a14:m>
                <a:endParaRPr lang="en-AU" sz="2400" dirty="0">
                  <a:solidFill>
                    <a:schemeClr val="tx2"/>
                  </a:solidFill>
                </a:endParaRPr>
              </a:p>
            </p:txBody>
          </p:sp>
        </mc:Choice>
        <mc:Fallback xmlns="">
          <p:sp>
            <p:nvSpPr>
              <p:cNvPr id="4" name="TextBox 3">
                <a:extLst>
                  <a:ext uri="{FF2B5EF4-FFF2-40B4-BE49-F238E27FC236}">
                    <a16:creationId xmlns:a16="http://schemas.microsoft.com/office/drawing/2014/main" id="{50C02E02-3244-416B-B195-707165C404E9}"/>
                  </a:ext>
                </a:extLst>
              </p:cNvPr>
              <p:cNvSpPr txBox="1">
                <a:spLocks noRot="1" noChangeAspect="1" noMove="1" noResize="1" noEditPoints="1" noAdjustHandles="1" noChangeArrowheads="1" noChangeShapeType="1" noTextEdit="1"/>
              </p:cNvSpPr>
              <p:nvPr/>
            </p:nvSpPr>
            <p:spPr>
              <a:xfrm>
                <a:off x="3617283" y="2566600"/>
                <a:ext cx="1909433" cy="369332"/>
              </a:xfrm>
              <a:prstGeom prst="rect">
                <a:avLst/>
              </a:prstGeom>
              <a:blipFill>
                <a:blip r:embed="rId3"/>
                <a:stretch>
                  <a:fillRect l="-2866" r="-4777" b="-37705"/>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EB09D76A-261F-4092-9FE0-D1CBC5CBE507}"/>
                  </a:ext>
                </a:extLst>
              </p:cNvPr>
              <p:cNvSpPr txBox="1"/>
              <p:nvPr/>
            </p:nvSpPr>
            <p:spPr>
              <a:xfrm>
                <a:off x="2431721" y="3505082"/>
                <a:ext cx="4385047" cy="100822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AU" sz="2400" i="1" smtClean="0">
                              <a:solidFill>
                                <a:schemeClr val="tx2"/>
                              </a:solidFill>
                              <a:latin typeface="Cambria Math" panose="02040503050406030204" pitchFamily="18" charset="0"/>
                            </a:rPr>
                          </m:ctrlPr>
                        </m:sSubPr>
                        <m:e>
                          <m:r>
                            <m:rPr>
                              <m:sty m:val="p"/>
                            </m:rPr>
                            <a:rPr lang="en-AU" sz="2400" b="0" i="0" smtClean="0">
                              <a:solidFill>
                                <a:schemeClr val="tx2"/>
                              </a:solidFill>
                              <a:latin typeface="Cambria Math" panose="02040503050406030204" pitchFamily="18" charset="0"/>
                            </a:rPr>
                            <m:t>C</m:t>
                          </m:r>
                        </m:e>
                        <m:sub>
                          <m:r>
                            <m:rPr>
                              <m:sty m:val="p"/>
                            </m:rPr>
                            <a:rPr lang="en-AU" sz="2400" b="0" i="0" smtClean="0">
                              <a:solidFill>
                                <a:schemeClr val="tx2"/>
                              </a:solidFill>
                              <a:latin typeface="Cambria Math" panose="02040503050406030204" pitchFamily="18" charset="0"/>
                            </a:rPr>
                            <m:t>w</m:t>
                          </m:r>
                        </m:sub>
                      </m:sSub>
                      <m:d>
                        <m:dPr>
                          <m:ctrlPr>
                            <a:rPr lang="en-AU" sz="2400" b="0" i="1" smtClean="0">
                              <a:solidFill>
                                <a:schemeClr val="tx2"/>
                              </a:solidFill>
                              <a:latin typeface="Cambria Math" panose="02040503050406030204" pitchFamily="18" charset="0"/>
                            </a:rPr>
                          </m:ctrlPr>
                        </m:dPr>
                        <m:e>
                          <m:r>
                            <m:rPr>
                              <m:sty m:val="p"/>
                            </m:rPr>
                            <a:rPr lang="en-AU" sz="2400" b="0" i="0" smtClean="0">
                              <a:solidFill>
                                <a:schemeClr val="tx2"/>
                              </a:solidFill>
                              <a:latin typeface="Cambria Math" panose="02040503050406030204" pitchFamily="18" charset="0"/>
                            </a:rPr>
                            <m:t>n</m:t>
                          </m:r>
                        </m:e>
                      </m:d>
                      <m:r>
                        <a:rPr lang="en-AU" sz="2400" b="0" i="0" smtClean="0">
                          <a:solidFill>
                            <a:schemeClr val="tx2"/>
                          </a:solidFill>
                          <a:latin typeface="Cambria Math" panose="02040503050406030204" pitchFamily="18" charset="0"/>
                        </a:rPr>
                        <m:t>=</m:t>
                      </m:r>
                      <m:nary>
                        <m:naryPr>
                          <m:chr m:val="∑"/>
                          <m:ctrlPr>
                            <a:rPr lang="en-AU" sz="2400" b="0" i="1" smtClean="0">
                              <a:solidFill>
                                <a:schemeClr val="tx2"/>
                              </a:solidFill>
                              <a:latin typeface="Cambria Math" panose="02040503050406030204" pitchFamily="18" charset="0"/>
                            </a:rPr>
                          </m:ctrlPr>
                        </m:naryPr>
                        <m:sub>
                          <m:r>
                            <m:rPr>
                              <m:sty m:val="p"/>
                              <m:brk m:alnAt="23"/>
                            </m:rPr>
                            <a:rPr lang="en-AU" sz="2400" b="0" i="0" smtClean="0">
                              <a:solidFill>
                                <a:schemeClr val="tx2"/>
                              </a:solidFill>
                              <a:latin typeface="Cambria Math" panose="02040503050406030204" pitchFamily="18" charset="0"/>
                            </a:rPr>
                            <m:t>i</m:t>
                          </m:r>
                          <m:r>
                            <a:rPr lang="en-AU" sz="2400" b="0" i="0" smtClean="0">
                              <a:solidFill>
                                <a:schemeClr val="tx2"/>
                              </a:solidFill>
                              <a:latin typeface="Cambria Math" panose="02040503050406030204" pitchFamily="18" charset="0"/>
                            </a:rPr>
                            <m:t>=1</m:t>
                          </m:r>
                        </m:sub>
                        <m:sup>
                          <m:r>
                            <m:rPr>
                              <m:sty m:val="p"/>
                            </m:rPr>
                            <a:rPr lang="en-AU" sz="2400" b="0" i="0" smtClean="0">
                              <a:solidFill>
                                <a:schemeClr val="tx2"/>
                              </a:solidFill>
                              <a:latin typeface="Cambria Math" panose="02040503050406030204" pitchFamily="18" charset="0"/>
                            </a:rPr>
                            <m:t>n</m:t>
                          </m:r>
                        </m:sup>
                        <m:e>
                          <m:r>
                            <a:rPr lang="en-AU" sz="2400" b="0" i="0" smtClean="0">
                              <a:solidFill>
                                <a:schemeClr val="tx2"/>
                              </a:solidFill>
                              <a:latin typeface="Cambria Math" panose="02040503050406030204" pitchFamily="18" charset="0"/>
                            </a:rPr>
                            <m:t>2</m:t>
                          </m:r>
                          <m:func>
                            <m:funcPr>
                              <m:ctrlPr>
                                <a:rPr lang="en-AU" sz="2400" b="0" i="1" smtClean="0">
                                  <a:solidFill>
                                    <a:schemeClr val="tx2"/>
                                  </a:solidFill>
                                  <a:latin typeface="Cambria Math" panose="02040503050406030204" pitchFamily="18" charset="0"/>
                                </a:rPr>
                              </m:ctrlPr>
                            </m:funcPr>
                            <m:fName>
                              <m:sSub>
                                <m:sSubPr>
                                  <m:ctrlPr>
                                    <a:rPr lang="en-AU" sz="2400" b="0" i="1" smtClean="0">
                                      <a:solidFill>
                                        <a:schemeClr val="tx2"/>
                                      </a:solidFill>
                                      <a:latin typeface="Cambria Math" panose="02040503050406030204" pitchFamily="18" charset="0"/>
                                    </a:rPr>
                                  </m:ctrlPr>
                                </m:sSubPr>
                                <m:e>
                                  <m:r>
                                    <m:rPr>
                                      <m:sty m:val="p"/>
                                    </m:rPr>
                                    <a:rPr lang="en-AU" sz="2400" b="0" i="0" smtClean="0">
                                      <a:solidFill>
                                        <a:schemeClr val="tx2"/>
                                      </a:solidFill>
                                      <a:latin typeface="Cambria Math" panose="02040503050406030204" pitchFamily="18" charset="0"/>
                                    </a:rPr>
                                    <m:t>log</m:t>
                                  </m:r>
                                </m:e>
                                <m:sub>
                                  <m:r>
                                    <a:rPr lang="en-AU" sz="2400" b="0" i="0" smtClean="0">
                                      <a:solidFill>
                                        <a:schemeClr val="tx2"/>
                                      </a:solidFill>
                                      <a:latin typeface="Cambria Math" panose="02040503050406030204" pitchFamily="18" charset="0"/>
                                    </a:rPr>
                                    <m:t>2</m:t>
                                  </m:r>
                                </m:sub>
                              </m:sSub>
                            </m:fName>
                            <m:e>
                              <m:r>
                                <m:rPr>
                                  <m:sty m:val="p"/>
                                </m:rPr>
                                <a:rPr lang="en-AU" sz="2400" b="0" i="0" smtClean="0">
                                  <a:solidFill>
                                    <a:schemeClr val="tx2"/>
                                  </a:solidFill>
                                  <a:latin typeface="Cambria Math" panose="02040503050406030204" pitchFamily="18" charset="0"/>
                                </a:rPr>
                                <m:t>i</m:t>
                              </m:r>
                            </m:e>
                          </m:func>
                          <m:r>
                            <a:rPr lang="en-AU" sz="2400" b="0" i="0" smtClean="0">
                              <a:solidFill>
                                <a:schemeClr val="tx2"/>
                              </a:solidFill>
                              <a:latin typeface="Cambria Math" panose="02040503050406030204" pitchFamily="18" charset="0"/>
                              <a:ea typeface="Cambria Math" panose="02040503050406030204" pitchFamily="18" charset="0"/>
                            </a:rPr>
                            <m:t>∈</m:t>
                          </m:r>
                          <m:r>
                            <m:rPr>
                              <m:sty m:val="p"/>
                            </m:rPr>
                            <a:rPr lang="en-AU" sz="2400" b="0" i="0" smtClean="0">
                              <a:solidFill>
                                <a:srgbClr val="C00000"/>
                              </a:solidFill>
                              <a:latin typeface="Cambria Math" panose="02040503050406030204" pitchFamily="18" charset="0"/>
                              <a:ea typeface="Cambria Math" panose="02040503050406030204" pitchFamily="18" charset="0"/>
                            </a:rPr>
                            <m:t>O</m:t>
                          </m:r>
                          <m:r>
                            <a:rPr lang="en-AU" sz="2400" b="0" i="0" smtClean="0">
                              <a:solidFill>
                                <a:srgbClr val="C00000"/>
                              </a:solidFill>
                              <a:latin typeface="Cambria Math" panose="02040503050406030204" pitchFamily="18" charset="0"/>
                              <a:ea typeface="Cambria Math" panose="02040503050406030204" pitchFamily="18" charset="0"/>
                            </a:rPr>
                            <m:t>(</m:t>
                          </m:r>
                          <m:r>
                            <m:rPr>
                              <m:sty m:val="p"/>
                            </m:rPr>
                            <a:rPr lang="en-AU" sz="2400" b="0" i="0" smtClean="0">
                              <a:solidFill>
                                <a:srgbClr val="C00000"/>
                              </a:solidFill>
                              <a:latin typeface="Cambria Math" panose="02040503050406030204" pitchFamily="18" charset="0"/>
                              <a:ea typeface="Cambria Math" panose="02040503050406030204" pitchFamily="18" charset="0"/>
                            </a:rPr>
                            <m:t>n</m:t>
                          </m:r>
                          <m:func>
                            <m:funcPr>
                              <m:ctrlPr>
                                <a:rPr lang="en-AU" sz="2400" b="0" i="1" smtClean="0">
                                  <a:solidFill>
                                    <a:srgbClr val="C00000"/>
                                  </a:solidFill>
                                  <a:latin typeface="Cambria Math" panose="02040503050406030204" pitchFamily="18" charset="0"/>
                                  <a:ea typeface="Cambria Math" panose="02040503050406030204" pitchFamily="18" charset="0"/>
                                </a:rPr>
                              </m:ctrlPr>
                            </m:funcPr>
                            <m:fName>
                              <m:r>
                                <m:rPr>
                                  <m:sty m:val="p"/>
                                </m:rPr>
                                <a:rPr lang="en-AU" sz="2400" b="0" i="0" smtClean="0">
                                  <a:solidFill>
                                    <a:srgbClr val="C00000"/>
                                  </a:solidFill>
                                  <a:latin typeface="Cambria Math" panose="02040503050406030204" pitchFamily="18" charset="0"/>
                                  <a:ea typeface="Cambria Math" panose="02040503050406030204" pitchFamily="18" charset="0"/>
                                </a:rPr>
                                <m:t>log</m:t>
                              </m:r>
                            </m:fName>
                            <m:e>
                              <m:r>
                                <m:rPr>
                                  <m:sty m:val="p"/>
                                </m:rPr>
                                <a:rPr lang="en-AU" sz="2400" b="0" i="0" smtClean="0">
                                  <a:solidFill>
                                    <a:srgbClr val="C00000"/>
                                  </a:solidFill>
                                  <a:latin typeface="Cambria Math" panose="02040503050406030204" pitchFamily="18" charset="0"/>
                                  <a:ea typeface="Cambria Math" panose="02040503050406030204" pitchFamily="18" charset="0"/>
                                </a:rPr>
                                <m:t>n</m:t>
                              </m:r>
                            </m:e>
                          </m:func>
                          <m:r>
                            <a:rPr lang="en-AU" sz="2400" b="0" i="0" smtClean="0">
                              <a:solidFill>
                                <a:srgbClr val="C00000"/>
                              </a:solidFill>
                              <a:latin typeface="Cambria Math" panose="02040503050406030204" pitchFamily="18" charset="0"/>
                              <a:ea typeface="Cambria Math" panose="02040503050406030204" pitchFamily="18" charset="0"/>
                            </a:rPr>
                            <m:t>)</m:t>
                          </m:r>
                        </m:e>
                      </m:nary>
                    </m:oMath>
                  </m:oMathPara>
                </a14:m>
                <a:endParaRPr lang="en-AU" sz="2400" dirty="0">
                  <a:solidFill>
                    <a:schemeClr val="tx2"/>
                  </a:solidFill>
                </a:endParaRPr>
              </a:p>
            </p:txBody>
          </p:sp>
        </mc:Choice>
        <mc:Fallback xmlns="">
          <p:sp>
            <p:nvSpPr>
              <p:cNvPr id="5" name="TextBox 4">
                <a:extLst>
                  <a:ext uri="{FF2B5EF4-FFF2-40B4-BE49-F238E27FC236}">
                    <a16:creationId xmlns:a16="http://schemas.microsoft.com/office/drawing/2014/main" id="{EB09D76A-261F-4092-9FE0-D1CBC5CBE507}"/>
                  </a:ext>
                </a:extLst>
              </p:cNvPr>
              <p:cNvSpPr txBox="1">
                <a:spLocks noRot="1" noChangeAspect="1" noMove="1" noResize="1" noEditPoints="1" noAdjustHandles="1" noChangeArrowheads="1" noChangeShapeType="1" noTextEdit="1"/>
              </p:cNvSpPr>
              <p:nvPr/>
            </p:nvSpPr>
            <p:spPr>
              <a:xfrm>
                <a:off x="2431721" y="3505082"/>
                <a:ext cx="4385047" cy="1008225"/>
              </a:xfrm>
              <a:prstGeom prst="rect">
                <a:avLst/>
              </a:prstGeom>
              <a:blipFill>
                <a:blip r:embed="rId4"/>
                <a:stretch>
                  <a:fillRect/>
                </a:stretch>
              </a:blipFill>
            </p:spPr>
            <p:txBody>
              <a:bodyPr/>
              <a:lstStyle/>
              <a:p>
                <a:r>
                  <a:rPr lang="en-AU">
                    <a:noFill/>
                  </a:rPr>
                  <a:t> </a:t>
                </a:r>
              </a:p>
            </p:txBody>
          </p:sp>
        </mc:Fallback>
      </mc:AlternateContent>
    </p:spTree>
    <p:extLst>
      <p:ext uri="{BB962C8B-B14F-4D97-AF65-F5344CB8AC3E}">
        <p14:creationId xmlns:p14="http://schemas.microsoft.com/office/powerpoint/2010/main" val="36668162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67140" y="1507506"/>
            <a:ext cx="6737684" cy="1421162"/>
          </a:xfrm>
        </p:spPr>
        <p:txBody>
          <a:bodyPr/>
          <a:lstStyle/>
          <a:p>
            <a:r>
              <a:rPr lang="en-US" dirty="0"/>
              <a:t>Transform and Conquer: Simplify</a:t>
            </a:r>
          </a:p>
        </p:txBody>
      </p:sp>
    </p:spTree>
    <p:extLst>
      <p:ext uri="{BB962C8B-B14F-4D97-AF65-F5344CB8AC3E}">
        <p14:creationId xmlns:p14="http://schemas.microsoft.com/office/powerpoint/2010/main" val="9415868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7281265E-960A-4484-81FC-B14AC2AE5072}"/>
                  </a:ext>
                </a:extLst>
              </p:cNvPr>
              <p:cNvSpPr>
                <a:spLocks noGrp="1"/>
              </p:cNvSpPr>
              <p:nvPr>
                <p:ph idx="1"/>
              </p:nvPr>
            </p:nvSpPr>
            <p:spPr/>
            <p:txBody>
              <a:bodyPr/>
              <a:lstStyle/>
              <a:p>
                <a:r>
                  <a:rPr lang="en-AU" dirty="0"/>
                  <a:t>Heapsort is </a:t>
                </a:r>
                <a:r>
                  <a:rPr lang="en-AU" b="1" dirty="0">
                    <a:solidFill>
                      <a:srgbClr val="C00000"/>
                    </a:solidFill>
                  </a:rPr>
                  <a:t>not stable</a:t>
                </a:r>
                <a:r>
                  <a:rPr lang="en-AU" dirty="0"/>
                  <a:t>. </a:t>
                </a:r>
              </a:p>
              <a:p>
                <a:r>
                  <a:rPr lang="en-AU" dirty="0"/>
                  <a:t>The total worst-case </a:t>
                </a:r>
                <a:r>
                  <a:rPr lang="pt-BR" dirty="0"/>
                  <a:t>efficiency is </a:t>
                </a:r>
              </a:p>
              <a:p>
                <a:pPr lvl="1"/>
                <a:r>
                  <a:rPr lang="pt-BR" sz="2400" dirty="0"/>
                  <a:t>O(</a:t>
                </a:r>
                <a:r>
                  <a:rPr lang="pt-BR" sz="2400" i="1" dirty="0"/>
                  <a:t>n</a:t>
                </a:r>
                <a:r>
                  <a:rPr lang="pt-BR" sz="2400" dirty="0"/>
                  <a:t> log</a:t>
                </a:r>
                <a:r>
                  <a:rPr lang="pt-BR" sz="2400" i="1" dirty="0"/>
                  <a:t>n</a:t>
                </a:r>
                <a:r>
                  <a:rPr lang="pt-BR" sz="2400" dirty="0"/>
                  <a:t>) + O(</a:t>
                </a:r>
                <a:r>
                  <a:rPr lang="pt-BR" sz="2400" i="1" dirty="0"/>
                  <a:t>n</a:t>
                </a:r>
                <a:r>
                  <a:rPr lang="pt-BR" sz="2400" dirty="0"/>
                  <a:t>) </a:t>
                </a:r>
                <a14:m>
                  <m:oMath xmlns:m="http://schemas.openxmlformats.org/officeDocument/2006/math">
                    <m:r>
                      <a:rPr lang="en-AU" sz="2400" i="1">
                        <a:solidFill>
                          <a:schemeClr val="tx2"/>
                        </a:solidFill>
                        <a:latin typeface="Cambria Math" panose="02040503050406030204" pitchFamily="18" charset="0"/>
                        <a:ea typeface="Cambria Math" panose="02040503050406030204" pitchFamily="18" charset="0"/>
                      </a:rPr>
                      <m:t>∈</m:t>
                    </m:r>
                  </m:oMath>
                </a14:m>
                <a:r>
                  <a:rPr lang="pt-BR" sz="2400" dirty="0"/>
                  <a:t> O(n log</a:t>
                </a:r>
                <a:r>
                  <a:rPr lang="pt-BR" sz="2400" i="1" dirty="0"/>
                  <a:t>n</a:t>
                </a:r>
                <a:r>
                  <a:rPr lang="pt-BR" sz="2400" dirty="0"/>
                  <a:t>).</a:t>
                </a:r>
                <a:endParaRPr lang="en-AU" sz="2400" dirty="0"/>
              </a:p>
            </p:txBody>
          </p:sp>
        </mc:Choice>
        <mc:Fallback xmlns="">
          <p:sp>
            <p:nvSpPr>
              <p:cNvPr id="2" name="Content Placeholder 1">
                <a:extLst>
                  <a:ext uri="{FF2B5EF4-FFF2-40B4-BE49-F238E27FC236}">
                    <a16:creationId xmlns:a16="http://schemas.microsoft.com/office/drawing/2014/main" id="{7281265E-960A-4484-81FC-B14AC2AE5072}"/>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AU">
                    <a:noFill/>
                  </a:rPr>
                  <a:t> </a:t>
                </a:r>
              </a:p>
            </p:txBody>
          </p:sp>
        </mc:Fallback>
      </mc:AlternateContent>
      <p:sp>
        <p:nvSpPr>
          <p:cNvPr id="3" name="Title 2">
            <a:extLst>
              <a:ext uri="{FF2B5EF4-FFF2-40B4-BE49-F238E27FC236}">
                <a16:creationId xmlns:a16="http://schemas.microsoft.com/office/drawing/2014/main" id="{C40AD7F9-968B-4A4F-AAF1-D62DCFF5C188}"/>
              </a:ext>
            </a:extLst>
          </p:cNvPr>
          <p:cNvSpPr>
            <a:spLocks noGrp="1"/>
          </p:cNvSpPr>
          <p:nvPr>
            <p:ph type="title"/>
          </p:nvPr>
        </p:nvSpPr>
        <p:spPr/>
        <p:txBody>
          <a:bodyPr/>
          <a:lstStyle/>
          <a:p>
            <a:r>
              <a:rPr lang="en-AU" dirty="0"/>
              <a:t>Heapsort – Analysis</a:t>
            </a:r>
          </a:p>
        </p:txBody>
      </p:sp>
    </p:spTree>
    <p:extLst>
      <p:ext uri="{BB962C8B-B14F-4D97-AF65-F5344CB8AC3E}">
        <p14:creationId xmlns:p14="http://schemas.microsoft.com/office/powerpoint/2010/main" val="7208058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A519956-AE2F-488F-9D26-3E260EA0894F}"/>
              </a:ext>
            </a:extLst>
          </p:cNvPr>
          <p:cNvSpPr>
            <a:spLocks noGrp="1"/>
          </p:cNvSpPr>
          <p:nvPr>
            <p:ph idx="1"/>
          </p:nvPr>
        </p:nvSpPr>
        <p:spPr/>
        <p:txBody>
          <a:bodyPr/>
          <a:lstStyle/>
          <a:p>
            <a:pPr marL="0" indent="0">
              <a:lnSpc>
                <a:spcPct val="100000"/>
              </a:lnSpc>
              <a:buNone/>
            </a:pPr>
            <a:r>
              <a:rPr lang="en-AU" b="1" dirty="0"/>
              <a:t>Heapsort vs. Merge sort vs. Quick sort?</a:t>
            </a:r>
          </a:p>
          <a:p>
            <a:pPr>
              <a:lnSpc>
                <a:spcPct val="100000"/>
              </a:lnSpc>
            </a:pPr>
            <a:r>
              <a:rPr lang="en-AU" b="1" dirty="0">
                <a:solidFill>
                  <a:srgbClr val="C00000"/>
                </a:solidFill>
              </a:rPr>
              <a:t>Average case:</a:t>
            </a:r>
            <a:r>
              <a:rPr lang="en-AU" dirty="0"/>
              <a:t> Heapsort generally faster than Merge sort but slower than Quick sort.</a:t>
            </a:r>
          </a:p>
          <a:p>
            <a:pPr>
              <a:lnSpc>
                <a:spcPct val="100000"/>
              </a:lnSpc>
            </a:pPr>
            <a:r>
              <a:rPr lang="en-AU" b="1" dirty="0">
                <a:solidFill>
                  <a:srgbClr val="C00000"/>
                </a:solidFill>
              </a:rPr>
              <a:t>Worst case: </a:t>
            </a:r>
            <a:r>
              <a:rPr lang="en-AU" dirty="0"/>
              <a:t>Heapsort is comparable with Merge sort, but faster than Quick sort.</a:t>
            </a:r>
          </a:p>
          <a:p>
            <a:pPr>
              <a:lnSpc>
                <a:spcPct val="100000"/>
              </a:lnSpc>
            </a:pPr>
            <a:r>
              <a:rPr lang="en-AU" b="1" dirty="0">
                <a:solidFill>
                  <a:srgbClr val="C00000"/>
                </a:solidFill>
              </a:rPr>
              <a:t>Stability:</a:t>
            </a:r>
            <a:r>
              <a:rPr lang="en-AU" dirty="0"/>
              <a:t> Merge sort is only stable sorting algorithm out of the three.</a:t>
            </a:r>
          </a:p>
        </p:txBody>
      </p:sp>
      <p:sp>
        <p:nvSpPr>
          <p:cNvPr id="3" name="Title 2">
            <a:extLst>
              <a:ext uri="{FF2B5EF4-FFF2-40B4-BE49-F238E27FC236}">
                <a16:creationId xmlns:a16="http://schemas.microsoft.com/office/drawing/2014/main" id="{D638EFE8-640E-4455-847B-3CC3C600D280}"/>
              </a:ext>
            </a:extLst>
          </p:cNvPr>
          <p:cNvSpPr>
            <a:spLocks noGrp="1"/>
          </p:cNvSpPr>
          <p:nvPr>
            <p:ph type="title"/>
          </p:nvPr>
        </p:nvSpPr>
        <p:spPr/>
        <p:txBody>
          <a:bodyPr/>
          <a:lstStyle/>
          <a:p>
            <a:r>
              <a:rPr lang="en-AU" dirty="0"/>
              <a:t>Heapsort – Questions </a:t>
            </a:r>
          </a:p>
        </p:txBody>
      </p:sp>
    </p:spTree>
    <p:extLst>
      <p:ext uri="{BB962C8B-B14F-4D97-AF65-F5344CB8AC3E}">
        <p14:creationId xmlns:p14="http://schemas.microsoft.com/office/powerpoint/2010/main" val="24336934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167140" y="1434933"/>
            <a:ext cx="6737684" cy="1421162"/>
          </a:xfrm>
        </p:spPr>
        <p:txBody>
          <a:bodyPr>
            <a:normAutofit fontScale="90000"/>
          </a:bodyPr>
          <a:lstStyle/>
          <a:p>
            <a:pPr defTabSz="685800" fontAlgn="base">
              <a:spcAft>
                <a:spcPct val="0"/>
              </a:spcAft>
              <a:defRPr/>
            </a:pPr>
            <a:r>
              <a:rPr lang="en-US" dirty="0"/>
              <a:t>Transform and Conquer: </a:t>
            </a:r>
            <a:r>
              <a:rPr lang="en-GB" dirty="0"/>
              <a:t>Reduce</a:t>
            </a:r>
            <a:endParaRPr lang="en-AU" dirty="0">
              <a:effectLst/>
            </a:endParaRPr>
          </a:p>
        </p:txBody>
      </p:sp>
    </p:spTree>
    <p:extLst>
      <p:ext uri="{BB962C8B-B14F-4D97-AF65-F5344CB8AC3E}">
        <p14:creationId xmlns:p14="http://schemas.microsoft.com/office/powerpoint/2010/main" val="20068758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0D4632C-95C2-A44B-BC79-C412E09A736D}"/>
              </a:ext>
            </a:extLst>
          </p:cNvPr>
          <p:cNvSpPr>
            <a:spLocks noGrp="1"/>
          </p:cNvSpPr>
          <p:nvPr>
            <p:ph type="title"/>
          </p:nvPr>
        </p:nvSpPr>
        <p:spPr/>
        <p:txBody>
          <a:bodyPr/>
          <a:lstStyle/>
          <a:p>
            <a:r>
              <a:rPr lang="en-GB" dirty="0"/>
              <a:t>Solving a Maze</a:t>
            </a:r>
          </a:p>
        </p:txBody>
      </p:sp>
      <p:sp>
        <p:nvSpPr>
          <p:cNvPr id="8" name="Content Placeholder 7">
            <a:extLst>
              <a:ext uri="{FF2B5EF4-FFF2-40B4-BE49-F238E27FC236}">
                <a16:creationId xmlns:a16="http://schemas.microsoft.com/office/drawing/2014/main" id="{0F8C8B99-E10C-504F-B91F-484F138195BD}"/>
              </a:ext>
            </a:extLst>
          </p:cNvPr>
          <p:cNvSpPr>
            <a:spLocks noGrp="1"/>
          </p:cNvSpPr>
          <p:nvPr>
            <p:ph idx="1"/>
          </p:nvPr>
        </p:nvSpPr>
        <p:spPr/>
        <p:txBody>
          <a:bodyPr/>
          <a:lstStyle/>
          <a:p>
            <a:r>
              <a:rPr lang="en-GB" dirty="0"/>
              <a:t>Convert a maze to a graph and then solve using DFS, BFS, </a:t>
            </a:r>
            <a:r>
              <a:rPr lang="en-GB" dirty="0" err="1"/>
              <a:t>Dikstra</a:t>
            </a:r>
            <a:r>
              <a:rPr lang="en-GB" dirty="0"/>
              <a:t>, A* etc.</a:t>
            </a:r>
          </a:p>
          <a:p>
            <a:pPr marL="0" indent="0">
              <a:buNone/>
            </a:pPr>
            <a:endParaRPr lang="en-GB" dirty="0"/>
          </a:p>
        </p:txBody>
      </p:sp>
      <p:pic>
        <p:nvPicPr>
          <p:cNvPr id="14" name="Picture 13">
            <a:extLst>
              <a:ext uri="{FF2B5EF4-FFF2-40B4-BE49-F238E27FC236}">
                <a16:creationId xmlns:a16="http://schemas.microsoft.com/office/drawing/2014/main" id="{70F6EE4B-4B15-9244-A060-E3B6FB6F3AC4}"/>
              </a:ext>
            </a:extLst>
          </p:cNvPr>
          <p:cNvPicPr>
            <a:picLocks noChangeAspect="1"/>
          </p:cNvPicPr>
          <p:nvPr/>
        </p:nvPicPr>
        <p:blipFill>
          <a:blip r:embed="rId2"/>
          <a:stretch>
            <a:fillRect/>
          </a:stretch>
        </p:blipFill>
        <p:spPr>
          <a:xfrm>
            <a:off x="629125" y="2513640"/>
            <a:ext cx="3142050" cy="1479742"/>
          </a:xfrm>
          <a:prstGeom prst="rect">
            <a:avLst/>
          </a:prstGeom>
        </p:spPr>
      </p:pic>
      <p:pic>
        <p:nvPicPr>
          <p:cNvPr id="22" name="Picture 21">
            <a:extLst>
              <a:ext uri="{FF2B5EF4-FFF2-40B4-BE49-F238E27FC236}">
                <a16:creationId xmlns:a16="http://schemas.microsoft.com/office/drawing/2014/main" id="{C3E2B66F-9131-D441-ADA8-0C4BFFE440CE}"/>
              </a:ext>
            </a:extLst>
          </p:cNvPr>
          <p:cNvPicPr>
            <a:picLocks noChangeAspect="1"/>
          </p:cNvPicPr>
          <p:nvPr/>
        </p:nvPicPr>
        <p:blipFill>
          <a:blip r:embed="rId3"/>
          <a:stretch>
            <a:fillRect/>
          </a:stretch>
        </p:blipFill>
        <p:spPr>
          <a:xfrm>
            <a:off x="4572000" y="1696558"/>
            <a:ext cx="3687289" cy="2765467"/>
          </a:xfrm>
          <a:prstGeom prst="rect">
            <a:avLst/>
          </a:prstGeom>
        </p:spPr>
      </p:pic>
    </p:spTree>
    <p:extLst>
      <p:ext uri="{BB962C8B-B14F-4D97-AF65-F5344CB8AC3E}">
        <p14:creationId xmlns:p14="http://schemas.microsoft.com/office/powerpoint/2010/main" val="17683548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8F7B03E-B791-4707-9854-3A48FF94AA35}"/>
              </a:ext>
            </a:extLst>
          </p:cNvPr>
          <p:cNvSpPr>
            <a:spLocks noGrp="1"/>
          </p:cNvSpPr>
          <p:nvPr>
            <p:ph idx="1"/>
          </p:nvPr>
        </p:nvSpPr>
        <p:spPr>
          <a:xfrm>
            <a:off x="195943" y="902524"/>
            <a:ext cx="8728363" cy="3901951"/>
          </a:xfrm>
        </p:spPr>
        <p:txBody>
          <a:bodyPr/>
          <a:lstStyle/>
          <a:p>
            <a:pPr marL="0" indent="0">
              <a:lnSpc>
                <a:spcPct val="100000"/>
              </a:lnSpc>
              <a:buNone/>
            </a:pPr>
            <a:r>
              <a:rPr lang="en-AU" b="1" dirty="0">
                <a:solidFill>
                  <a:srgbClr val="C00000"/>
                </a:solidFill>
              </a:rPr>
              <a:t>Problem:</a:t>
            </a:r>
            <a:r>
              <a:rPr lang="en-AU" dirty="0">
                <a:solidFill>
                  <a:schemeClr val="tx2"/>
                </a:solidFill>
              </a:rPr>
              <a:t> You have $100 millions to invest in stocks, bonds and cash, and you expect an annual return of 10%, 7% and 3% for these three investments respectively. </a:t>
            </a:r>
          </a:p>
          <a:p>
            <a:pPr marL="0" indent="0">
              <a:lnSpc>
                <a:spcPct val="100000"/>
              </a:lnSpc>
              <a:buNone/>
            </a:pPr>
            <a:r>
              <a:rPr lang="en-AU" dirty="0">
                <a:solidFill>
                  <a:schemeClr val="tx2"/>
                </a:solidFill>
              </a:rPr>
              <a:t>Since investing in stocks is more risky than bonds, your amount of investment in stocks should not be more than one third of the money invested in bonds. Moreover, 25% of the total amount invested in stocks and bonds must be invested in cash.</a:t>
            </a:r>
          </a:p>
          <a:p>
            <a:pPr marL="0" indent="0">
              <a:lnSpc>
                <a:spcPct val="100000"/>
              </a:lnSpc>
              <a:buNone/>
            </a:pPr>
            <a:r>
              <a:rPr lang="en-AU" b="1" dirty="0">
                <a:solidFill>
                  <a:schemeClr val="tx2"/>
                </a:solidFill>
              </a:rPr>
              <a:t>How should you invest to maximise your return?</a:t>
            </a:r>
          </a:p>
        </p:txBody>
      </p:sp>
      <p:sp>
        <p:nvSpPr>
          <p:cNvPr id="3" name="Title 2">
            <a:extLst>
              <a:ext uri="{FF2B5EF4-FFF2-40B4-BE49-F238E27FC236}">
                <a16:creationId xmlns:a16="http://schemas.microsoft.com/office/drawing/2014/main" id="{7F1BFB2D-83E0-4C5C-B03A-D56C914A956A}"/>
              </a:ext>
            </a:extLst>
          </p:cNvPr>
          <p:cNvSpPr>
            <a:spLocks noGrp="1"/>
          </p:cNvSpPr>
          <p:nvPr>
            <p:ph type="title"/>
          </p:nvPr>
        </p:nvSpPr>
        <p:spPr/>
        <p:txBody>
          <a:bodyPr/>
          <a:lstStyle/>
          <a:p>
            <a:r>
              <a:rPr lang="en-AU" dirty="0"/>
              <a:t>Linear Programming</a:t>
            </a:r>
          </a:p>
        </p:txBody>
      </p:sp>
    </p:spTree>
    <p:extLst>
      <p:ext uri="{BB962C8B-B14F-4D97-AF65-F5344CB8AC3E}">
        <p14:creationId xmlns:p14="http://schemas.microsoft.com/office/powerpoint/2010/main" val="26150799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B6D4625-4365-4374-B543-EB9F5F37B430}"/>
              </a:ext>
            </a:extLst>
          </p:cNvPr>
          <p:cNvSpPr>
            <a:spLocks noGrp="1"/>
          </p:cNvSpPr>
          <p:nvPr>
            <p:ph idx="1"/>
          </p:nvPr>
        </p:nvSpPr>
        <p:spPr/>
        <p:txBody>
          <a:bodyPr/>
          <a:lstStyle/>
          <a:p>
            <a:r>
              <a:rPr lang="en-AU" b="1" dirty="0"/>
              <a:t>Problem:</a:t>
            </a:r>
          </a:p>
          <a:p>
            <a:pPr lvl="1"/>
            <a:r>
              <a:rPr lang="en-AU" dirty="0"/>
              <a:t>The </a:t>
            </a:r>
            <a:r>
              <a:rPr lang="en-AU" b="1" dirty="0">
                <a:solidFill>
                  <a:srgbClr val="C00000"/>
                </a:solidFill>
              </a:rPr>
              <a:t>Least Common Multiple </a:t>
            </a:r>
            <a:r>
              <a:rPr lang="en-AU" dirty="0"/>
              <a:t>of two positive integers m and n, denoted </a:t>
            </a:r>
            <a:r>
              <a:rPr lang="en-AU" b="1" dirty="0"/>
              <a:t>LCM</a:t>
            </a:r>
            <a:r>
              <a:rPr lang="en-AU" dirty="0"/>
              <a:t>(</a:t>
            </a:r>
            <a:r>
              <a:rPr lang="en-AU" i="1" dirty="0"/>
              <a:t>m</a:t>
            </a:r>
            <a:r>
              <a:rPr lang="en-AU" dirty="0"/>
              <a:t>, </a:t>
            </a:r>
            <a:r>
              <a:rPr lang="en-AU" i="1" dirty="0"/>
              <a:t>n</a:t>
            </a:r>
            <a:r>
              <a:rPr lang="en-AU" dirty="0"/>
              <a:t>) is defined as the smallest integer that is divisible by both m and n.</a:t>
            </a:r>
          </a:p>
          <a:p>
            <a:r>
              <a:rPr lang="en-AU" b="1" dirty="0"/>
              <a:t>Example:</a:t>
            </a:r>
            <a:r>
              <a:rPr lang="en-AU" dirty="0"/>
              <a:t> 	LCM(24, 60) = 120; 		LCM(5, 11) = 55</a:t>
            </a:r>
          </a:p>
        </p:txBody>
      </p:sp>
      <p:sp>
        <p:nvSpPr>
          <p:cNvPr id="3" name="Title 2">
            <a:extLst>
              <a:ext uri="{FF2B5EF4-FFF2-40B4-BE49-F238E27FC236}">
                <a16:creationId xmlns:a16="http://schemas.microsoft.com/office/drawing/2014/main" id="{0C3199F5-202D-4B2E-BB09-94D5ACA98674}"/>
              </a:ext>
            </a:extLst>
          </p:cNvPr>
          <p:cNvSpPr>
            <a:spLocks noGrp="1"/>
          </p:cNvSpPr>
          <p:nvPr>
            <p:ph type="title"/>
          </p:nvPr>
        </p:nvSpPr>
        <p:spPr/>
        <p:txBody>
          <a:bodyPr/>
          <a:lstStyle/>
          <a:p>
            <a:r>
              <a:rPr lang="en-AU" dirty="0"/>
              <a:t>Least Common Multiple</a:t>
            </a:r>
          </a:p>
        </p:txBody>
      </p:sp>
    </p:spTree>
    <p:extLst>
      <p:ext uri="{BB962C8B-B14F-4D97-AF65-F5344CB8AC3E}">
        <p14:creationId xmlns:p14="http://schemas.microsoft.com/office/powerpoint/2010/main" val="17868232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B6D4625-4365-4374-B543-EB9F5F37B430}"/>
              </a:ext>
            </a:extLst>
          </p:cNvPr>
          <p:cNvSpPr>
            <a:spLocks noGrp="1"/>
          </p:cNvSpPr>
          <p:nvPr>
            <p:ph idx="1"/>
          </p:nvPr>
        </p:nvSpPr>
        <p:spPr/>
        <p:txBody>
          <a:bodyPr/>
          <a:lstStyle/>
          <a:p>
            <a:r>
              <a:rPr lang="en-AU" b="1" dirty="0"/>
              <a:t>Simple approach:</a:t>
            </a:r>
          </a:p>
          <a:p>
            <a:pPr lvl="1"/>
            <a:r>
              <a:rPr lang="en-AU" dirty="0"/>
              <a:t>Find the common patterns between the two numbers</a:t>
            </a:r>
          </a:p>
          <a:p>
            <a:pPr lvl="1"/>
            <a:r>
              <a:rPr lang="en-AU" dirty="0"/>
              <a:t>To be more precise, compute the </a:t>
            </a:r>
            <a:r>
              <a:rPr lang="en-AU" b="1" dirty="0">
                <a:solidFill>
                  <a:srgbClr val="C00000"/>
                </a:solidFill>
              </a:rPr>
              <a:t>common prime factors </a:t>
            </a:r>
            <a:r>
              <a:rPr lang="en-AU" dirty="0"/>
              <a:t>of </a:t>
            </a:r>
            <a:r>
              <a:rPr lang="en-AU" i="1" dirty="0"/>
              <a:t>m</a:t>
            </a:r>
            <a:r>
              <a:rPr lang="en-AU" dirty="0"/>
              <a:t> and </a:t>
            </a:r>
            <a:r>
              <a:rPr lang="en-AU" i="1" dirty="0"/>
              <a:t>n</a:t>
            </a:r>
            <a:r>
              <a:rPr lang="en-AU" dirty="0"/>
              <a:t>. The LCM is the product of all the common prime factors times each </a:t>
            </a:r>
            <a:r>
              <a:rPr lang="en-AU" b="1" dirty="0">
                <a:solidFill>
                  <a:srgbClr val="C00000"/>
                </a:solidFill>
              </a:rPr>
              <a:t>non-common factor </a:t>
            </a:r>
            <a:r>
              <a:rPr lang="en-AU" dirty="0"/>
              <a:t>of </a:t>
            </a:r>
            <a:r>
              <a:rPr lang="en-AU" i="1" dirty="0"/>
              <a:t>n</a:t>
            </a:r>
            <a:r>
              <a:rPr lang="en-AU" dirty="0"/>
              <a:t> and </a:t>
            </a:r>
            <a:r>
              <a:rPr lang="en-AU" i="1" dirty="0"/>
              <a:t>m</a:t>
            </a:r>
            <a:r>
              <a:rPr lang="en-AU" dirty="0"/>
              <a:t>.</a:t>
            </a:r>
          </a:p>
        </p:txBody>
      </p:sp>
      <p:sp>
        <p:nvSpPr>
          <p:cNvPr id="3" name="Title 2">
            <a:extLst>
              <a:ext uri="{FF2B5EF4-FFF2-40B4-BE49-F238E27FC236}">
                <a16:creationId xmlns:a16="http://schemas.microsoft.com/office/drawing/2014/main" id="{0C3199F5-202D-4B2E-BB09-94D5ACA98674}"/>
              </a:ext>
            </a:extLst>
          </p:cNvPr>
          <p:cNvSpPr>
            <a:spLocks noGrp="1"/>
          </p:cNvSpPr>
          <p:nvPr>
            <p:ph type="title"/>
          </p:nvPr>
        </p:nvSpPr>
        <p:spPr/>
        <p:txBody>
          <a:bodyPr/>
          <a:lstStyle/>
          <a:p>
            <a:r>
              <a:rPr lang="en-AU" dirty="0"/>
              <a:t>Least Common Multiple</a:t>
            </a:r>
          </a:p>
        </p:txBody>
      </p:sp>
    </p:spTree>
    <p:extLst>
      <p:ext uri="{BB962C8B-B14F-4D97-AF65-F5344CB8AC3E}">
        <p14:creationId xmlns:p14="http://schemas.microsoft.com/office/powerpoint/2010/main" val="318341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B6D4625-4365-4374-B543-EB9F5F37B430}"/>
              </a:ext>
            </a:extLst>
          </p:cNvPr>
          <p:cNvSpPr>
            <a:spLocks noGrp="1"/>
          </p:cNvSpPr>
          <p:nvPr>
            <p:ph idx="1"/>
          </p:nvPr>
        </p:nvSpPr>
        <p:spPr/>
        <p:txBody>
          <a:bodyPr/>
          <a:lstStyle/>
          <a:p>
            <a:pPr>
              <a:lnSpc>
                <a:spcPct val="100000"/>
              </a:lnSpc>
            </a:pPr>
            <a:r>
              <a:rPr lang="en-AU" dirty="0"/>
              <a:t>Compute the </a:t>
            </a:r>
            <a:r>
              <a:rPr lang="en-AU" b="1" dirty="0">
                <a:solidFill>
                  <a:srgbClr val="C00000"/>
                </a:solidFill>
              </a:rPr>
              <a:t>common prime factors </a:t>
            </a:r>
            <a:r>
              <a:rPr lang="en-AU" dirty="0"/>
              <a:t>of </a:t>
            </a:r>
            <a:r>
              <a:rPr lang="en-AU" i="1" dirty="0"/>
              <a:t>m</a:t>
            </a:r>
            <a:r>
              <a:rPr lang="en-AU" dirty="0"/>
              <a:t> and </a:t>
            </a:r>
            <a:r>
              <a:rPr lang="en-AU" i="1" dirty="0"/>
              <a:t>n</a:t>
            </a:r>
            <a:r>
              <a:rPr lang="en-AU" dirty="0"/>
              <a:t>. The LCM is the product of all the common prime factors times each </a:t>
            </a:r>
            <a:r>
              <a:rPr lang="en-AU" b="1" dirty="0">
                <a:solidFill>
                  <a:srgbClr val="C00000"/>
                </a:solidFill>
              </a:rPr>
              <a:t>non-common factor </a:t>
            </a:r>
            <a:r>
              <a:rPr lang="en-AU" dirty="0"/>
              <a:t>of </a:t>
            </a:r>
            <a:r>
              <a:rPr lang="en-AU" i="1" dirty="0"/>
              <a:t>n</a:t>
            </a:r>
            <a:r>
              <a:rPr lang="en-AU" dirty="0"/>
              <a:t> and </a:t>
            </a:r>
            <a:r>
              <a:rPr lang="en-AU" i="1" dirty="0"/>
              <a:t>m</a:t>
            </a:r>
            <a:r>
              <a:rPr lang="en-AU" dirty="0"/>
              <a:t>.</a:t>
            </a:r>
          </a:p>
          <a:p>
            <a:pPr>
              <a:lnSpc>
                <a:spcPct val="100000"/>
              </a:lnSpc>
            </a:pPr>
            <a:r>
              <a:rPr lang="en-AU" b="1" dirty="0"/>
              <a:t>Example:</a:t>
            </a:r>
            <a:r>
              <a:rPr lang="en-AU" dirty="0"/>
              <a:t> Find LCM(24, 60)</a:t>
            </a:r>
          </a:p>
          <a:p>
            <a:pPr lvl="1">
              <a:lnSpc>
                <a:spcPct val="100000"/>
              </a:lnSpc>
            </a:pPr>
            <a:r>
              <a:rPr lang="en-AU" dirty="0"/>
              <a:t>24 = 2 x 2 x 2 x 3</a:t>
            </a:r>
          </a:p>
          <a:p>
            <a:pPr lvl="1">
              <a:lnSpc>
                <a:spcPct val="100000"/>
              </a:lnSpc>
            </a:pPr>
            <a:r>
              <a:rPr lang="en-AU" dirty="0"/>
              <a:t>60 = 2 x 2 x 3 x 5</a:t>
            </a:r>
          </a:p>
          <a:p>
            <a:pPr lvl="1">
              <a:lnSpc>
                <a:spcPct val="100000"/>
              </a:lnSpc>
            </a:pPr>
            <a:r>
              <a:rPr lang="en-AU" dirty="0"/>
              <a:t>LCM(24, 60) = (2 x 2 x 3) x 2 x 5 = 120</a:t>
            </a:r>
          </a:p>
        </p:txBody>
      </p:sp>
      <p:sp>
        <p:nvSpPr>
          <p:cNvPr id="3" name="Title 2">
            <a:extLst>
              <a:ext uri="{FF2B5EF4-FFF2-40B4-BE49-F238E27FC236}">
                <a16:creationId xmlns:a16="http://schemas.microsoft.com/office/drawing/2014/main" id="{0C3199F5-202D-4B2E-BB09-94D5ACA98674}"/>
              </a:ext>
            </a:extLst>
          </p:cNvPr>
          <p:cNvSpPr>
            <a:spLocks noGrp="1"/>
          </p:cNvSpPr>
          <p:nvPr>
            <p:ph type="title"/>
          </p:nvPr>
        </p:nvSpPr>
        <p:spPr/>
        <p:txBody>
          <a:bodyPr/>
          <a:lstStyle/>
          <a:p>
            <a:r>
              <a:rPr lang="en-AU" dirty="0"/>
              <a:t>Least Common Multiple</a:t>
            </a:r>
          </a:p>
        </p:txBody>
      </p:sp>
    </p:spTree>
    <p:extLst>
      <p:ext uri="{BB962C8B-B14F-4D97-AF65-F5344CB8AC3E}">
        <p14:creationId xmlns:p14="http://schemas.microsoft.com/office/powerpoint/2010/main" val="4136252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53C906F-0860-405A-BD22-37745AC7578E}"/>
              </a:ext>
            </a:extLst>
          </p:cNvPr>
          <p:cNvSpPr>
            <a:spLocks noGrp="1"/>
          </p:cNvSpPr>
          <p:nvPr>
            <p:ph idx="1"/>
          </p:nvPr>
        </p:nvSpPr>
        <p:spPr/>
        <p:txBody>
          <a:bodyPr/>
          <a:lstStyle/>
          <a:p>
            <a:pPr>
              <a:lnSpc>
                <a:spcPct val="100000"/>
              </a:lnSpc>
            </a:pPr>
            <a:r>
              <a:rPr lang="en-AU" dirty="0"/>
              <a:t>Finding primes by brute force is inefficient. The problem can be solved by reduction using Euclid’s algorithm.</a:t>
            </a:r>
          </a:p>
          <a:p>
            <a:pPr>
              <a:lnSpc>
                <a:spcPct val="100000"/>
              </a:lnSpc>
            </a:pPr>
            <a:r>
              <a:rPr lang="en-AU" dirty="0"/>
              <a:t>Recall that the Greatest Common Divisor (GCD(</a:t>
            </a:r>
            <a:r>
              <a:rPr lang="en-AU" i="1" dirty="0"/>
              <a:t>m</a:t>
            </a:r>
            <a:r>
              <a:rPr lang="en-AU" dirty="0"/>
              <a:t>, </a:t>
            </a:r>
            <a:r>
              <a:rPr lang="en-AU" i="1" dirty="0"/>
              <a:t>n</a:t>
            </a:r>
            <a:r>
              <a:rPr lang="en-AU" dirty="0"/>
              <a:t>)) is the product of all the common prime factors of </a:t>
            </a:r>
            <a:r>
              <a:rPr lang="en-AU" i="1" dirty="0"/>
              <a:t>m</a:t>
            </a:r>
            <a:r>
              <a:rPr lang="en-AU" dirty="0"/>
              <a:t> and </a:t>
            </a:r>
            <a:r>
              <a:rPr lang="en-AU" i="1" dirty="0"/>
              <a:t>n</a:t>
            </a:r>
            <a:r>
              <a:rPr lang="en-AU" dirty="0"/>
              <a:t>.</a:t>
            </a:r>
          </a:p>
          <a:p>
            <a:pPr>
              <a:lnSpc>
                <a:spcPct val="100000"/>
              </a:lnSpc>
            </a:pPr>
            <a:endParaRPr lang="en-AU" dirty="0"/>
          </a:p>
          <a:p>
            <a:pPr>
              <a:lnSpc>
                <a:spcPct val="100000"/>
              </a:lnSpc>
            </a:pPr>
            <a:endParaRPr lang="en-AU" dirty="0"/>
          </a:p>
          <a:p>
            <a:pPr>
              <a:lnSpc>
                <a:spcPct val="100000"/>
              </a:lnSpc>
            </a:pPr>
            <a:r>
              <a:rPr lang="en-AU" dirty="0"/>
              <a:t>GCD can be computed efficiently by using Euclid’s method.</a:t>
            </a:r>
          </a:p>
        </p:txBody>
      </p:sp>
      <p:sp>
        <p:nvSpPr>
          <p:cNvPr id="3" name="Title 2">
            <a:extLst>
              <a:ext uri="{FF2B5EF4-FFF2-40B4-BE49-F238E27FC236}">
                <a16:creationId xmlns:a16="http://schemas.microsoft.com/office/drawing/2014/main" id="{0DF19B86-C6A7-4973-A83F-F2759313772D}"/>
              </a:ext>
            </a:extLst>
          </p:cNvPr>
          <p:cNvSpPr>
            <a:spLocks noGrp="1"/>
          </p:cNvSpPr>
          <p:nvPr>
            <p:ph type="title"/>
          </p:nvPr>
        </p:nvSpPr>
        <p:spPr/>
        <p:txBody>
          <a:bodyPr/>
          <a:lstStyle/>
          <a:p>
            <a:r>
              <a:rPr lang="en-AU" dirty="0"/>
              <a:t>Least Common Multiple</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E724E47-1DC7-4357-93E2-6A1AACB68816}"/>
                  </a:ext>
                </a:extLst>
              </p:cNvPr>
              <p:cNvSpPr txBox="1"/>
              <p:nvPr/>
            </p:nvSpPr>
            <p:spPr>
              <a:xfrm>
                <a:off x="2954570" y="3063078"/>
                <a:ext cx="3234860" cy="72205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AU" sz="2400" b="0" i="0" smtClean="0">
                          <a:solidFill>
                            <a:schemeClr val="tx2"/>
                          </a:solidFill>
                          <a:latin typeface="Cambria Math" panose="02040503050406030204" pitchFamily="18" charset="0"/>
                        </a:rPr>
                        <m:t>LCM</m:t>
                      </m:r>
                      <m:d>
                        <m:dPr>
                          <m:ctrlPr>
                            <a:rPr lang="en-AU" sz="2400" b="0" i="1" smtClean="0">
                              <a:solidFill>
                                <a:schemeClr val="tx2"/>
                              </a:solidFill>
                              <a:latin typeface="Cambria Math" panose="02040503050406030204" pitchFamily="18" charset="0"/>
                            </a:rPr>
                          </m:ctrlPr>
                        </m:dPr>
                        <m:e>
                          <m:r>
                            <m:rPr>
                              <m:sty m:val="p"/>
                            </m:rPr>
                            <a:rPr lang="en-AU" sz="2400" b="0" i="0" smtClean="0">
                              <a:solidFill>
                                <a:schemeClr val="tx2"/>
                              </a:solidFill>
                              <a:latin typeface="Cambria Math" panose="02040503050406030204" pitchFamily="18" charset="0"/>
                            </a:rPr>
                            <m:t>m</m:t>
                          </m:r>
                          <m:r>
                            <a:rPr lang="en-AU" sz="2400" b="0" i="0" smtClean="0">
                              <a:solidFill>
                                <a:schemeClr val="tx2"/>
                              </a:solidFill>
                              <a:latin typeface="Cambria Math" panose="02040503050406030204" pitchFamily="18" charset="0"/>
                            </a:rPr>
                            <m:t>, </m:t>
                          </m:r>
                          <m:r>
                            <m:rPr>
                              <m:sty m:val="p"/>
                            </m:rPr>
                            <a:rPr lang="en-AU" sz="2400" b="0" i="0" smtClean="0">
                              <a:solidFill>
                                <a:schemeClr val="tx2"/>
                              </a:solidFill>
                              <a:latin typeface="Cambria Math" panose="02040503050406030204" pitchFamily="18" charset="0"/>
                            </a:rPr>
                            <m:t>n</m:t>
                          </m:r>
                        </m:e>
                      </m:d>
                      <m:r>
                        <a:rPr lang="en-AU" sz="2400" b="0" i="0" smtClean="0">
                          <a:solidFill>
                            <a:schemeClr val="tx2"/>
                          </a:solidFill>
                          <a:latin typeface="Cambria Math" panose="02040503050406030204" pitchFamily="18" charset="0"/>
                        </a:rPr>
                        <m:t>=</m:t>
                      </m:r>
                      <m:f>
                        <m:fPr>
                          <m:ctrlPr>
                            <a:rPr lang="en-AU" sz="2400" b="0" i="1" smtClean="0">
                              <a:solidFill>
                                <a:schemeClr val="tx2"/>
                              </a:solidFill>
                              <a:latin typeface="Cambria Math" panose="02040503050406030204" pitchFamily="18" charset="0"/>
                            </a:rPr>
                          </m:ctrlPr>
                        </m:fPr>
                        <m:num>
                          <m:r>
                            <m:rPr>
                              <m:sty m:val="p"/>
                            </m:rPr>
                            <a:rPr lang="en-AU" sz="2400" b="0" i="0" smtClean="0">
                              <a:solidFill>
                                <a:schemeClr val="tx2"/>
                              </a:solidFill>
                              <a:latin typeface="Cambria Math" panose="02040503050406030204" pitchFamily="18" charset="0"/>
                            </a:rPr>
                            <m:t>m</m:t>
                          </m:r>
                          <m:r>
                            <a:rPr lang="en-AU" sz="2400" b="0" i="0" smtClean="0">
                              <a:solidFill>
                                <a:schemeClr val="tx2"/>
                              </a:solidFill>
                              <a:latin typeface="Cambria Math" panose="02040503050406030204" pitchFamily="18" charset="0"/>
                              <a:ea typeface="Cambria Math" panose="02040503050406030204" pitchFamily="18" charset="0"/>
                            </a:rPr>
                            <m:t>×</m:t>
                          </m:r>
                          <m:r>
                            <m:rPr>
                              <m:sty m:val="p"/>
                            </m:rPr>
                            <a:rPr lang="en-AU" sz="2400" b="0" i="0" smtClean="0">
                              <a:solidFill>
                                <a:schemeClr val="tx2"/>
                              </a:solidFill>
                              <a:latin typeface="Cambria Math" panose="02040503050406030204" pitchFamily="18" charset="0"/>
                              <a:ea typeface="Cambria Math" panose="02040503050406030204" pitchFamily="18" charset="0"/>
                            </a:rPr>
                            <m:t>n</m:t>
                          </m:r>
                        </m:num>
                        <m:den>
                          <m:r>
                            <m:rPr>
                              <m:sty m:val="p"/>
                            </m:rPr>
                            <a:rPr lang="en-AU" sz="2400" b="0" i="0" smtClean="0">
                              <a:solidFill>
                                <a:schemeClr val="tx2"/>
                              </a:solidFill>
                              <a:latin typeface="Cambria Math" panose="02040503050406030204" pitchFamily="18" charset="0"/>
                            </a:rPr>
                            <m:t>GCD</m:t>
                          </m:r>
                          <m:r>
                            <a:rPr lang="en-AU" sz="2400" b="0" i="0" smtClean="0">
                              <a:solidFill>
                                <a:schemeClr val="tx2"/>
                              </a:solidFill>
                              <a:latin typeface="Cambria Math" panose="02040503050406030204" pitchFamily="18" charset="0"/>
                            </a:rPr>
                            <m:t>(</m:t>
                          </m:r>
                          <m:r>
                            <m:rPr>
                              <m:sty m:val="p"/>
                            </m:rPr>
                            <a:rPr lang="en-AU" sz="2400" b="0" i="0" smtClean="0">
                              <a:solidFill>
                                <a:schemeClr val="tx2"/>
                              </a:solidFill>
                              <a:latin typeface="Cambria Math" panose="02040503050406030204" pitchFamily="18" charset="0"/>
                            </a:rPr>
                            <m:t>m</m:t>
                          </m:r>
                          <m:r>
                            <a:rPr lang="en-AU" sz="2400" b="0" i="0" smtClean="0">
                              <a:solidFill>
                                <a:schemeClr val="tx2"/>
                              </a:solidFill>
                              <a:latin typeface="Cambria Math" panose="02040503050406030204" pitchFamily="18" charset="0"/>
                            </a:rPr>
                            <m:t>, </m:t>
                          </m:r>
                          <m:r>
                            <m:rPr>
                              <m:sty m:val="p"/>
                            </m:rPr>
                            <a:rPr lang="en-AU" sz="2400" b="0" i="0" smtClean="0">
                              <a:solidFill>
                                <a:schemeClr val="tx2"/>
                              </a:solidFill>
                              <a:latin typeface="Cambria Math" panose="02040503050406030204" pitchFamily="18" charset="0"/>
                            </a:rPr>
                            <m:t>n</m:t>
                          </m:r>
                          <m:r>
                            <a:rPr lang="en-AU" sz="2400" b="0" i="0" smtClean="0">
                              <a:solidFill>
                                <a:schemeClr val="tx2"/>
                              </a:solidFill>
                              <a:latin typeface="Cambria Math" panose="02040503050406030204" pitchFamily="18" charset="0"/>
                            </a:rPr>
                            <m:t>)</m:t>
                          </m:r>
                        </m:den>
                      </m:f>
                    </m:oMath>
                  </m:oMathPara>
                </a14:m>
                <a:endParaRPr lang="en-AU" sz="2400" dirty="0">
                  <a:solidFill>
                    <a:schemeClr val="tx2"/>
                  </a:solidFill>
                  <a:latin typeface="+mj-lt"/>
                </a:endParaRPr>
              </a:p>
            </p:txBody>
          </p:sp>
        </mc:Choice>
        <mc:Fallback xmlns="">
          <p:sp>
            <p:nvSpPr>
              <p:cNvPr id="4" name="TextBox 3">
                <a:extLst>
                  <a:ext uri="{FF2B5EF4-FFF2-40B4-BE49-F238E27FC236}">
                    <a16:creationId xmlns:a16="http://schemas.microsoft.com/office/drawing/2014/main" id="{3E724E47-1DC7-4357-93E2-6A1AACB68816}"/>
                  </a:ext>
                </a:extLst>
              </p:cNvPr>
              <p:cNvSpPr txBox="1">
                <a:spLocks noRot="1" noChangeAspect="1" noMove="1" noResize="1" noEditPoints="1" noAdjustHandles="1" noChangeArrowheads="1" noChangeShapeType="1" noTextEdit="1"/>
              </p:cNvSpPr>
              <p:nvPr/>
            </p:nvSpPr>
            <p:spPr>
              <a:xfrm>
                <a:off x="2954570" y="3063078"/>
                <a:ext cx="3234860" cy="722057"/>
              </a:xfrm>
              <a:prstGeom prst="rect">
                <a:avLst/>
              </a:prstGeom>
              <a:blipFill>
                <a:blip r:embed="rId2"/>
                <a:stretch>
                  <a:fillRect/>
                </a:stretch>
              </a:blipFill>
            </p:spPr>
            <p:txBody>
              <a:bodyPr/>
              <a:lstStyle/>
              <a:p>
                <a:r>
                  <a:rPr lang="en-AU">
                    <a:noFill/>
                  </a:rPr>
                  <a:t> </a:t>
                </a:r>
              </a:p>
            </p:txBody>
          </p:sp>
        </mc:Fallback>
      </mc:AlternateContent>
    </p:spTree>
    <p:extLst>
      <p:ext uri="{BB962C8B-B14F-4D97-AF65-F5344CB8AC3E}">
        <p14:creationId xmlns:p14="http://schemas.microsoft.com/office/powerpoint/2010/main" val="5053750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5B38C7F-B5A6-4BC9-8E55-383BCDCB895E}"/>
              </a:ext>
            </a:extLst>
          </p:cNvPr>
          <p:cNvSpPr>
            <a:spLocks noGrp="1"/>
          </p:cNvSpPr>
          <p:nvPr>
            <p:ph idx="1"/>
          </p:nvPr>
        </p:nvSpPr>
        <p:spPr/>
        <p:txBody>
          <a:bodyPr/>
          <a:lstStyle/>
          <a:p>
            <a:r>
              <a:rPr lang="en-AU" dirty="0"/>
              <a:t>A </a:t>
            </a:r>
            <a:r>
              <a:rPr lang="en-AU" dirty="0">
                <a:solidFill>
                  <a:srgbClr val="C00000"/>
                </a:solidFill>
              </a:rPr>
              <a:t>peasant</a:t>
            </a:r>
            <a:r>
              <a:rPr lang="en-AU" dirty="0"/>
              <a:t> finds himself on a river bank with a </a:t>
            </a:r>
            <a:r>
              <a:rPr lang="en-AU" dirty="0">
                <a:solidFill>
                  <a:srgbClr val="C00000"/>
                </a:solidFill>
              </a:rPr>
              <a:t>wolf</a:t>
            </a:r>
            <a:r>
              <a:rPr lang="en-AU" dirty="0"/>
              <a:t>, a </a:t>
            </a:r>
            <a:r>
              <a:rPr lang="en-AU" dirty="0">
                <a:solidFill>
                  <a:srgbClr val="C00000"/>
                </a:solidFill>
              </a:rPr>
              <a:t>goat</a:t>
            </a:r>
            <a:r>
              <a:rPr lang="en-AU" dirty="0"/>
              <a:t>, and a head of </a:t>
            </a:r>
            <a:r>
              <a:rPr lang="en-AU" dirty="0">
                <a:solidFill>
                  <a:srgbClr val="C00000"/>
                </a:solidFill>
              </a:rPr>
              <a:t>cabbage</a:t>
            </a:r>
            <a:r>
              <a:rPr lang="en-AU" dirty="0"/>
              <a:t>. He needs to transport all three to the other side of the river. His boat will only hold himself and one occupant per trip. In his absence, the wolf will eat the goat and the goat will eat the cabbage.</a:t>
            </a:r>
          </a:p>
        </p:txBody>
      </p:sp>
      <p:sp>
        <p:nvSpPr>
          <p:cNvPr id="3" name="Title 2">
            <a:extLst>
              <a:ext uri="{FF2B5EF4-FFF2-40B4-BE49-F238E27FC236}">
                <a16:creationId xmlns:a16="http://schemas.microsoft.com/office/drawing/2014/main" id="{5CBBCF14-CCE7-42F5-A40A-BEAF5C0082E7}"/>
              </a:ext>
            </a:extLst>
          </p:cNvPr>
          <p:cNvSpPr>
            <a:spLocks noGrp="1"/>
          </p:cNvSpPr>
          <p:nvPr>
            <p:ph type="title"/>
          </p:nvPr>
        </p:nvSpPr>
        <p:spPr/>
        <p:txBody>
          <a:bodyPr/>
          <a:lstStyle/>
          <a:p>
            <a:r>
              <a:rPr lang="en-AU" dirty="0"/>
              <a:t>Reduction to Graph Problems</a:t>
            </a:r>
          </a:p>
        </p:txBody>
      </p:sp>
    </p:spTree>
    <p:extLst>
      <p:ext uri="{BB962C8B-B14F-4D97-AF65-F5344CB8AC3E}">
        <p14:creationId xmlns:p14="http://schemas.microsoft.com/office/powerpoint/2010/main" val="27785068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B7F2BB70-EE4E-4439-A13E-3FE46726CB90}"/>
              </a:ext>
            </a:extLst>
          </p:cNvPr>
          <p:cNvSpPr>
            <a:spLocks noGrp="1"/>
          </p:cNvSpPr>
          <p:nvPr>
            <p:ph idx="1"/>
          </p:nvPr>
        </p:nvSpPr>
        <p:spPr/>
        <p:txBody>
          <a:bodyPr/>
          <a:lstStyle/>
          <a:p>
            <a:pPr>
              <a:lnSpc>
                <a:spcPct val="100000"/>
              </a:lnSpc>
            </a:pPr>
            <a:r>
              <a:rPr lang="en-AU" b="1" dirty="0">
                <a:solidFill>
                  <a:srgbClr val="C00000"/>
                </a:solidFill>
              </a:rPr>
              <a:t>Pre-sorting:</a:t>
            </a:r>
            <a:r>
              <a:rPr lang="en-AU" dirty="0"/>
              <a:t> Many problems involving arrays are easier when the array is sorted</a:t>
            </a:r>
          </a:p>
          <a:p>
            <a:pPr>
              <a:lnSpc>
                <a:spcPct val="100000"/>
              </a:lnSpc>
            </a:pPr>
            <a:r>
              <a:rPr lang="en-AU" dirty="0"/>
              <a:t>General approach of pre-sorting based algorithms:</a:t>
            </a:r>
          </a:p>
          <a:p>
            <a:pPr marL="857250" lvl="1" indent="-457200">
              <a:lnSpc>
                <a:spcPct val="100000"/>
              </a:lnSpc>
              <a:buFont typeface="+mj-lt"/>
              <a:buAutoNum type="arabicPeriod"/>
            </a:pPr>
            <a:r>
              <a:rPr lang="en-AU" sz="2400" b="1" dirty="0"/>
              <a:t>Transform:</a:t>
            </a:r>
            <a:r>
              <a:rPr lang="en-AU" sz="2400" dirty="0"/>
              <a:t> Sort the array</a:t>
            </a:r>
          </a:p>
          <a:p>
            <a:pPr marL="857250" lvl="1" indent="-457200">
              <a:lnSpc>
                <a:spcPct val="100000"/>
              </a:lnSpc>
              <a:buFont typeface="+mj-lt"/>
              <a:buAutoNum type="arabicPeriod"/>
            </a:pPr>
            <a:r>
              <a:rPr lang="en-AU" sz="2400" b="1" dirty="0"/>
              <a:t>Conquer:</a:t>
            </a:r>
            <a:r>
              <a:rPr lang="en-AU" sz="2400" dirty="0"/>
              <a:t> Solve the transformed problem instance, taking advantage of the array being sorted</a:t>
            </a:r>
          </a:p>
          <a:p>
            <a:pPr>
              <a:lnSpc>
                <a:spcPct val="100000"/>
              </a:lnSpc>
            </a:pPr>
            <a:endParaRPr lang="en-AU" dirty="0"/>
          </a:p>
        </p:txBody>
      </p:sp>
      <p:sp>
        <p:nvSpPr>
          <p:cNvPr id="4" name="Title 3">
            <a:extLst>
              <a:ext uri="{FF2B5EF4-FFF2-40B4-BE49-F238E27FC236}">
                <a16:creationId xmlns:a16="http://schemas.microsoft.com/office/drawing/2014/main" id="{A20D39E9-01F6-400A-AA7C-7BBEBC4BD016}"/>
              </a:ext>
            </a:extLst>
          </p:cNvPr>
          <p:cNvSpPr>
            <a:spLocks noGrp="1"/>
          </p:cNvSpPr>
          <p:nvPr>
            <p:ph type="title"/>
          </p:nvPr>
        </p:nvSpPr>
        <p:spPr/>
        <p:txBody>
          <a:bodyPr>
            <a:normAutofit/>
          </a:bodyPr>
          <a:lstStyle/>
          <a:p>
            <a:r>
              <a:rPr lang="en-AU" dirty="0"/>
              <a:t>Simplification – Pre-sorting</a:t>
            </a:r>
          </a:p>
        </p:txBody>
      </p:sp>
    </p:spTree>
    <p:extLst>
      <p:ext uri="{BB962C8B-B14F-4D97-AF65-F5344CB8AC3E}">
        <p14:creationId xmlns:p14="http://schemas.microsoft.com/office/powerpoint/2010/main" val="322268581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8F7B03E-B791-4707-9854-3A48FF94AA35}"/>
              </a:ext>
            </a:extLst>
          </p:cNvPr>
          <p:cNvSpPr>
            <a:spLocks noGrp="1"/>
          </p:cNvSpPr>
          <p:nvPr>
            <p:ph idx="1"/>
          </p:nvPr>
        </p:nvSpPr>
        <p:spPr>
          <a:xfrm>
            <a:off x="195943" y="902524"/>
            <a:ext cx="5767717" cy="3794167"/>
          </a:xfrm>
        </p:spPr>
        <p:txBody>
          <a:bodyPr/>
          <a:lstStyle/>
          <a:p>
            <a:pPr>
              <a:lnSpc>
                <a:spcPct val="100000"/>
              </a:lnSpc>
            </a:pPr>
            <a:r>
              <a:rPr lang="en-AU" dirty="0"/>
              <a:t>The problem can be transformed into a </a:t>
            </a:r>
            <a:r>
              <a:rPr lang="en-AU" dirty="0">
                <a:solidFill>
                  <a:srgbClr val="C00000"/>
                </a:solidFill>
              </a:rPr>
              <a:t>state-space graph</a:t>
            </a:r>
          </a:p>
          <a:p>
            <a:pPr>
              <a:lnSpc>
                <a:spcPct val="100000"/>
              </a:lnSpc>
            </a:pPr>
            <a:r>
              <a:rPr lang="en-AU" dirty="0">
                <a:solidFill>
                  <a:schemeClr val="tx2"/>
                </a:solidFill>
              </a:rPr>
              <a:t>P = peasant; W = wolf; G = goat; C = cabbage</a:t>
            </a:r>
          </a:p>
          <a:p>
            <a:pPr>
              <a:lnSpc>
                <a:spcPct val="100000"/>
              </a:lnSpc>
            </a:pPr>
            <a:r>
              <a:rPr lang="en-AU" dirty="0">
                <a:solidFill>
                  <a:schemeClr val="tx2"/>
                </a:solidFill>
              </a:rPr>
              <a:t>Use BFS to calculate the shortest path(s) from the initial state to the final state–what are they?</a:t>
            </a:r>
          </a:p>
        </p:txBody>
      </p:sp>
      <p:sp>
        <p:nvSpPr>
          <p:cNvPr id="3" name="Title 2">
            <a:extLst>
              <a:ext uri="{FF2B5EF4-FFF2-40B4-BE49-F238E27FC236}">
                <a16:creationId xmlns:a16="http://schemas.microsoft.com/office/drawing/2014/main" id="{7F1BFB2D-83E0-4C5C-B03A-D56C914A956A}"/>
              </a:ext>
            </a:extLst>
          </p:cNvPr>
          <p:cNvSpPr>
            <a:spLocks noGrp="1"/>
          </p:cNvSpPr>
          <p:nvPr>
            <p:ph type="title"/>
          </p:nvPr>
        </p:nvSpPr>
        <p:spPr/>
        <p:txBody>
          <a:bodyPr/>
          <a:lstStyle/>
          <a:p>
            <a:r>
              <a:rPr lang="en-AU" dirty="0"/>
              <a:t>Reduction to Graph Problems</a:t>
            </a:r>
          </a:p>
        </p:txBody>
      </p:sp>
      <p:pic>
        <p:nvPicPr>
          <p:cNvPr id="4" name="Picture 3">
            <a:extLst>
              <a:ext uri="{FF2B5EF4-FFF2-40B4-BE49-F238E27FC236}">
                <a16:creationId xmlns:a16="http://schemas.microsoft.com/office/drawing/2014/main" id="{7AFA5D90-463E-496D-804F-505CCA0E8589}"/>
              </a:ext>
            </a:extLst>
          </p:cNvPr>
          <p:cNvPicPr>
            <a:picLocks noChangeAspect="1"/>
          </p:cNvPicPr>
          <p:nvPr/>
        </p:nvPicPr>
        <p:blipFill>
          <a:blip r:embed="rId2"/>
          <a:stretch>
            <a:fillRect/>
          </a:stretch>
        </p:blipFill>
        <p:spPr>
          <a:xfrm>
            <a:off x="5963660" y="911616"/>
            <a:ext cx="2921143" cy="3785076"/>
          </a:xfrm>
          <a:prstGeom prst="rect">
            <a:avLst/>
          </a:prstGeom>
        </p:spPr>
      </p:pic>
    </p:spTree>
    <p:extLst>
      <p:ext uri="{BB962C8B-B14F-4D97-AF65-F5344CB8AC3E}">
        <p14:creationId xmlns:p14="http://schemas.microsoft.com/office/powerpoint/2010/main" val="390350307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38F7B03E-B791-4707-9854-3A48FF94AA35}"/>
                  </a:ext>
                </a:extLst>
              </p:cNvPr>
              <p:cNvSpPr>
                <a:spLocks noGrp="1"/>
              </p:cNvSpPr>
              <p:nvPr>
                <p:ph idx="1"/>
              </p:nvPr>
            </p:nvSpPr>
            <p:spPr>
              <a:xfrm>
                <a:off x="195943" y="902524"/>
                <a:ext cx="8728363" cy="3901951"/>
              </a:xfrm>
            </p:spPr>
            <p:txBody>
              <a:bodyPr/>
              <a:lstStyle/>
              <a:p>
                <a:pPr marL="0" indent="0">
                  <a:lnSpc>
                    <a:spcPct val="100000"/>
                  </a:lnSpc>
                  <a:buNone/>
                </a:pPr>
                <a:r>
                  <a:rPr lang="en-AU" dirty="0">
                    <a:solidFill>
                      <a:schemeClr val="tx2"/>
                    </a:solidFill>
                  </a:rPr>
                  <a:t>Transform the original problem into an </a:t>
                </a:r>
                <a:r>
                  <a:rPr lang="en-AU" dirty="0">
                    <a:solidFill>
                      <a:srgbClr val="C00000"/>
                    </a:solidFill>
                  </a:rPr>
                  <a:t>optimisation problem:</a:t>
                </a:r>
              </a:p>
              <a:p>
                <a:pPr marL="0" indent="0">
                  <a:lnSpc>
                    <a:spcPct val="100000"/>
                  </a:lnSpc>
                  <a:spcBef>
                    <a:spcPts val="0"/>
                  </a:spcBef>
                  <a:buNone/>
                </a:pPr>
                <a:endParaRPr lang="en-AU" dirty="0">
                  <a:solidFill>
                    <a:srgbClr val="C00000"/>
                  </a:solidFill>
                </a:endParaRPr>
              </a:p>
              <a:p>
                <a:pPr marL="0" indent="0">
                  <a:lnSpc>
                    <a:spcPct val="100000"/>
                  </a:lnSpc>
                  <a:buNone/>
                </a:pPr>
                <a14:m>
                  <m:oMathPara xmlns:m="http://schemas.openxmlformats.org/officeDocument/2006/math">
                    <m:oMathParaPr>
                      <m:jc m:val="left"/>
                    </m:oMathParaPr>
                    <m:oMath xmlns:m="http://schemas.openxmlformats.org/officeDocument/2006/math">
                      <m:r>
                        <m:rPr>
                          <m:sty m:val="p"/>
                        </m:rPr>
                        <a:rPr lang="en-AU" b="0" i="0" smtClean="0">
                          <a:solidFill>
                            <a:schemeClr val="tx2"/>
                          </a:solidFill>
                          <a:latin typeface="Cambria Math" panose="02040503050406030204" pitchFamily="18" charset="0"/>
                        </a:rPr>
                        <m:t>maximise</m:t>
                      </m:r>
                      <m:r>
                        <a:rPr lang="en-AU" b="0" i="0" smtClean="0">
                          <a:solidFill>
                            <a:schemeClr val="tx2"/>
                          </a:solidFill>
                          <a:latin typeface="Cambria Math" panose="02040503050406030204" pitchFamily="18" charset="0"/>
                        </a:rPr>
                        <m:t>           0.10</m:t>
                      </m:r>
                      <m:r>
                        <m:rPr>
                          <m:sty m:val="p"/>
                        </m:rPr>
                        <a:rPr lang="en-AU" b="0" i="0" smtClean="0">
                          <a:solidFill>
                            <a:schemeClr val="tx2"/>
                          </a:solidFill>
                          <a:latin typeface="Cambria Math" panose="02040503050406030204" pitchFamily="18" charset="0"/>
                        </a:rPr>
                        <m:t>x</m:t>
                      </m:r>
                      <m:r>
                        <a:rPr lang="en-AU" b="0" i="0" smtClean="0">
                          <a:solidFill>
                            <a:schemeClr val="tx2"/>
                          </a:solidFill>
                          <a:latin typeface="Cambria Math" panose="02040503050406030204" pitchFamily="18" charset="0"/>
                        </a:rPr>
                        <m:t>+0.07</m:t>
                      </m:r>
                      <m:r>
                        <m:rPr>
                          <m:sty m:val="p"/>
                        </m:rPr>
                        <a:rPr lang="en-AU" b="0" i="0" smtClean="0">
                          <a:solidFill>
                            <a:schemeClr val="tx2"/>
                          </a:solidFill>
                          <a:latin typeface="Cambria Math" panose="02040503050406030204" pitchFamily="18" charset="0"/>
                        </a:rPr>
                        <m:t>y</m:t>
                      </m:r>
                      <m:r>
                        <a:rPr lang="en-AU" b="0" i="0" smtClean="0">
                          <a:solidFill>
                            <a:schemeClr val="tx2"/>
                          </a:solidFill>
                          <a:latin typeface="Cambria Math" panose="02040503050406030204" pitchFamily="18" charset="0"/>
                        </a:rPr>
                        <m:t>+0.03</m:t>
                      </m:r>
                      <m:r>
                        <m:rPr>
                          <m:sty m:val="p"/>
                        </m:rPr>
                        <a:rPr lang="en-AU" b="0" i="0" smtClean="0">
                          <a:solidFill>
                            <a:schemeClr val="tx2"/>
                          </a:solidFill>
                          <a:latin typeface="Cambria Math" panose="02040503050406030204" pitchFamily="18" charset="0"/>
                        </a:rPr>
                        <m:t>z</m:t>
                      </m:r>
                    </m:oMath>
                  </m:oMathPara>
                </a14:m>
                <a:endParaRPr lang="en-AU" b="0" dirty="0">
                  <a:solidFill>
                    <a:schemeClr val="tx2"/>
                  </a:solidFill>
                </a:endParaRPr>
              </a:p>
              <a:p>
                <a:pPr marL="0" indent="0">
                  <a:lnSpc>
                    <a:spcPct val="100000"/>
                  </a:lnSpc>
                  <a:buNone/>
                </a:pPr>
                <a14:m>
                  <m:oMathPara xmlns:m="http://schemas.openxmlformats.org/officeDocument/2006/math">
                    <m:oMathParaPr>
                      <m:jc m:val="left"/>
                    </m:oMathParaPr>
                    <m:oMath xmlns:m="http://schemas.openxmlformats.org/officeDocument/2006/math">
                      <m:r>
                        <m:rPr>
                          <m:sty m:val="p"/>
                        </m:rPr>
                        <a:rPr lang="en-AU" b="0" i="0" smtClean="0">
                          <a:solidFill>
                            <a:schemeClr val="tx2"/>
                          </a:solidFill>
                          <a:latin typeface="Cambria Math" panose="02040503050406030204" pitchFamily="18" charset="0"/>
                        </a:rPr>
                        <m:t>subject</m:t>
                      </m:r>
                      <m:r>
                        <a:rPr lang="en-AU" b="0" i="0" smtClean="0">
                          <a:solidFill>
                            <a:schemeClr val="tx2"/>
                          </a:solidFill>
                          <a:latin typeface="Cambria Math" panose="02040503050406030204" pitchFamily="18" charset="0"/>
                        </a:rPr>
                        <m:t> </m:t>
                      </m:r>
                      <m:r>
                        <m:rPr>
                          <m:sty m:val="p"/>
                        </m:rPr>
                        <a:rPr lang="en-AU" b="0" i="0" smtClean="0">
                          <a:solidFill>
                            <a:schemeClr val="tx2"/>
                          </a:solidFill>
                          <a:latin typeface="Cambria Math" panose="02040503050406030204" pitchFamily="18" charset="0"/>
                        </a:rPr>
                        <m:t>to</m:t>
                      </m:r>
                      <m:r>
                        <a:rPr lang="en-AU" b="0" i="0" smtClean="0">
                          <a:solidFill>
                            <a:schemeClr val="tx2"/>
                          </a:solidFill>
                          <a:latin typeface="Cambria Math" panose="02040503050406030204" pitchFamily="18" charset="0"/>
                        </a:rPr>
                        <m:t>           </m:t>
                      </m:r>
                      <m:r>
                        <m:rPr>
                          <m:sty m:val="p"/>
                        </m:rPr>
                        <a:rPr lang="en-AU" b="0" i="0" smtClean="0">
                          <a:solidFill>
                            <a:schemeClr val="tx2"/>
                          </a:solidFill>
                          <a:latin typeface="Cambria Math" panose="02040503050406030204" pitchFamily="18" charset="0"/>
                        </a:rPr>
                        <m:t>x</m:t>
                      </m:r>
                      <m:r>
                        <a:rPr lang="en-AU" b="0" i="0" smtClean="0">
                          <a:solidFill>
                            <a:schemeClr val="tx2"/>
                          </a:solidFill>
                          <a:latin typeface="Cambria Math" panose="02040503050406030204" pitchFamily="18" charset="0"/>
                        </a:rPr>
                        <m:t>+</m:t>
                      </m:r>
                      <m:r>
                        <m:rPr>
                          <m:sty m:val="p"/>
                        </m:rPr>
                        <a:rPr lang="en-AU" b="0" i="0" smtClean="0">
                          <a:solidFill>
                            <a:schemeClr val="tx2"/>
                          </a:solidFill>
                          <a:latin typeface="Cambria Math" panose="02040503050406030204" pitchFamily="18" charset="0"/>
                        </a:rPr>
                        <m:t>y</m:t>
                      </m:r>
                      <m:r>
                        <a:rPr lang="en-AU" b="0" i="0" smtClean="0">
                          <a:solidFill>
                            <a:schemeClr val="tx2"/>
                          </a:solidFill>
                          <a:latin typeface="Cambria Math" panose="02040503050406030204" pitchFamily="18" charset="0"/>
                        </a:rPr>
                        <m:t>+</m:t>
                      </m:r>
                      <m:r>
                        <m:rPr>
                          <m:sty m:val="p"/>
                        </m:rPr>
                        <a:rPr lang="en-AU" b="0" i="0" smtClean="0">
                          <a:solidFill>
                            <a:schemeClr val="tx2"/>
                          </a:solidFill>
                          <a:latin typeface="Cambria Math" panose="02040503050406030204" pitchFamily="18" charset="0"/>
                        </a:rPr>
                        <m:t>z</m:t>
                      </m:r>
                      <m:r>
                        <a:rPr lang="en-AU" b="0" i="0" smtClean="0">
                          <a:solidFill>
                            <a:schemeClr val="tx2"/>
                          </a:solidFill>
                          <a:latin typeface="Cambria Math" panose="02040503050406030204" pitchFamily="18" charset="0"/>
                        </a:rPr>
                        <m:t>=100</m:t>
                      </m:r>
                    </m:oMath>
                  </m:oMathPara>
                </a14:m>
                <a:endParaRPr lang="en-AU" b="0" dirty="0">
                  <a:solidFill>
                    <a:schemeClr val="tx2"/>
                  </a:solidFill>
                </a:endParaRPr>
              </a:p>
              <a:p>
                <a:pPr marL="1976438" indent="0">
                  <a:lnSpc>
                    <a:spcPct val="100000"/>
                  </a:lnSpc>
                  <a:buNone/>
                </a:pPr>
                <a14:m>
                  <m:oMathPara xmlns:m="http://schemas.openxmlformats.org/officeDocument/2006/math">
                    <m:oMathParaPr>
                      <m:jc m:val="left"/>
                    </m:oMathParaPr>
                    <m:oMath xmlns:m="http://schemas.openxmlformats.org/officeDocument/2006/math">
                      <m:r>
                        <m:rPr>
                          <m:sty m:val="p"/>
                        </m:rPr>
                        <a:rPr lang="en-AU" b="0" i="0" smtClean="0">
                          <a:solidFill>
                            <a:schemeClr val="tx2"/>
                          </a:solidFill>
                          <a:latin typeface="Cambria Math" panose="02040503050406030204" pitchFamily="18" charset="0"/>
                        </a:rPr>
                        <m:t>x</m:t>
                      </m:r>
                      <m:r>
                        <a:rPr lang="en-AU" b="0" i="0" smtClean="0">
                          <a:solidFill>
                            <a:schemeClr val="tx2"/>
                          </a:solidFill>
                          <a:latin typeface="Cambria Math" panose="02040503050406030204" pitchFamily="18" charset="0"/>
                          <a:ea typeface="Cambria Math" panose="02040503050406030204" pitchFamily="18" charset="0"/>
                        </a:rPr>
                        <m:t>≤</m:t>
                      </m:r>
                      <m:f>
                        <m:fPr>
                          <m:ctrlPr>
                            <a:rPr lang="en-AU" b="0" i="1" smtClean="0">
                              <a:solidFill>
                                <a:schemeClr val="tx2"/>
                              </a:solidFill>
                              <a:latin typeface="Cambria Math" panose="02040503050406030204" pitchFamily="18" charset="0"/>
                              <a:ea typeface="Cambria Math" panose="02040503050406030204" pitchFamily="18" charset="0"/>
                            </a:rPr>
                          </m:ctrlPr>
                        </m:fPr>
                        <m:num>
                          <m:r>
                            <a:rPr lang="en-AU" b="0" i="0" smtClean="0">
                              <a:solidFill>
                                <a:schemeClr val="tx2"/>
                              </a:solidFill>
                              <a:latin typeface="Cambria Math" panose="02040503050406030204" pitchFamily="18" charset="0"/>
                              <a:ea typeface="Cambria Math" panose="02040503050406030204" pitchFamily="18" charset="0"/>
                            </a:rPr>
                            <m:t>1</m:t>
                          </m:r>
                        </m:num>
                        <m:den>
                          <m:r>
                            <a:rPr lang="en-AU" b="0" i="0" smtClean="0">
                              <a:solidFill>
                                <a:schemeClr val="tx2"/>
                              </a:solidFill>
                              <a:latin typeface="Cambria Math" panose="02040503050406030204" pitchFamily="18" charset="0"/>
                              <a:ea typeface="Cambria Math" panose="02040503050406030204" pitchFamily="18" charset="0"/>
                            </a:rPr>
                            <m:t>3</m:t>
                          </m:r>
                        </m:den>
                      </m:f>
                      <m:r>
                        <m:rPr>
                          <m:sty m:val="p"/>
                        </m:rPr>
                        <a:rPr lang="en-AU" b="0" i="0" smtClean="0">
                          <a:solidFill>
                            <a:schemeClr val="tx2"/>
                          </a:solidFill>
                          <a:latin typeface="Cambria Math" panose="02040503050406030204" pitchFamily="18" charset="0"/>
                          <a:ea typeface="Cambria Math" panose="02040503050406030204" pitchFamily="18" charset="0"/>
                        </a:rPr>
                        <m:t>y</m:t>
                      </m:r>
                    </m:oMath>
                  </m:oMathPara>
                </a14:m>
                <a:endParaRPr lang="en-AU" b="0" dirty="0">
                  <a:solidFill>
                    <a:schemeClr val="tx2"/>
                  </a:solidFill>
                </a:endParaRPr>
              </a:p>
              <a:p>
                <a:pPr marL="1976438" indent="0">
                  <a:lnSpc>
                    <a:spcPct val="100000"/>
                  </a:lnSpc>
                  <a:buNone/>
                </a:pPr>
                <a14:m>
                  <m:oMathPara xmlns:m="http://schemas.openxmlformats.org/officeDocument/2006/math">
                    <m:oMathParaPr>
                      <m:jc m:val="left"/>
                    </m:oMathParaPr>
                    <m:oMath xmlns:m="http://schemas.openxmlformats.org/officeDocument/2006/math">
                      <m:r>
                        <m:rPr>
                          <m:sty m:val="p"/>
                        </m:rPr>
                        <a:rPr lang="en-AU" b="0" i="0" smtClean="0">
                          <a:solidFill>
                            <a:schemeClr val="tx2"/>
                          </a:solidFill>
                          <a:latin typeface="Cambria Math" panose="02040503050406030204" pitchFamily="18" charset="0"/>
                        </a:rPr>
                        <m:t>z</m:t>
                      </m:r>
                      <m:r>
                        <a:rPr lang="en-AU" b="0" i="0" smtClean="0">
                          <a:solidFill>
                            <a:schemeClr val="tx2"/>
                          </a:solidFill>
                          <a:latin typeface="Cambria Math" panose="02040503050406030204" pitchFamily="18" charset="0"/>
                          <a:ea typeface="Cambria Math" panose="02040503050406030204" pitchFamily="18" charset="0"/>
                        </a:rPr>
                        <m:t>≥0.25(</m:t>
                      </m:r>
                      <m:r>
                        <m:rPr>
                          <m:sty m:val="p"/>
                        </m:rPr>
                        <a:rPr lang="en-AU" b="0" i="0" smtClean="0">
                          <a:solidFill>
                            <a:schemeClr val="tx2"/>
                          </a:solidFill>
                          <a:latin typeface="Cambria Math" panose="02040503050406030204" pitchFamily="18" charset="0"/>
                          <a:ea typeface="Cambria Math" panose="02040503050406030204" pitchFamily="18" charset="0"/>
                        </a:rPr>
                        <m:t>x</m:t>
                      </m:r>
                      <m:r>
                        <a:rPr lang="en-AU" b="0" i="0" smtClean="0">
                          <a:solidFill>
                            <a:schemeClr val="tx2"/>
                          </a:solidFill>
                          <a:latin typeface="Cambria Math" panose="02040503050406030204" pitchFamily="18" charset="0"/>
                          <a:ea typeface="Cambria Math" panose="02040503050406030204" pitchFamily="18" charset="0"/>
                        </a:rPr>
                        <m:t>+</m:t>
                      </m:r>
                      <m:r>
                        <m:rPr>
                          <m:sty m:val="p"/>
                        </m:rPr>
                        <a:rPr lang="en-AU" b="0" i="0" smtClean="0">
                          <a:solidFill>
                            <a:schemeClr val="tx2"/>
                          </a:solidFill>
                          <a:latin typeface="Cambria Math" panose="02040503050406030204" pitchFamily="18" charset="0"/>
                          <a:ea typeface="Cambria Math" panose="02040503050406030204" pitchFamily="18" charset="0"/>
                        </a:rPr>
                        <m:t>y</m:t>
                      </m:r>
                      <m:r>
                        <a:rPr lang="en-AU" b="0" i="0" smtClean="0">
                          <a:solidFill>
                            <a:schemeClr val="tx2"/>
                          </a:solidFill>
                          <a:latin typeface="Cambria Math" panose="02040503050406030204" pitchFamily="18" charset="0"/>
                          <a:ea typeface="Cambria Math" panose="02040503050406030204" pitchFamily="18" charset="0"/>
                        </a:rPr>
                        <m:t>)</m:t>
                      </m:r>
                    </m:oMath>
                  </m:oMathPara>
                </a14:m>
                <a:endParaRPr lang="en-AU" b="0" dirty="0">
                  <a:solidFill>
                    <a:schemeClr val="tx2"/>
                  </a:solidFill>
                </a:endParaRPr>
              </a:p>
              <a:p>
                <a:pPr marL="1976438" indent="0">
                  <a:lnSpc>
                    <a:spcPct val="100000"/>
                  </a:lnSpc>
                  <a:buNone/>
                </a:pPr>
                <a14:m>
                  <m:oMathPara xmlns:m="http://schemas.openxmlformats.org/officeDocument/2006/math">
                    <m:oMathParaPr>
                      <m:jc m:val="left"/>
                    </m:oMathParaPr>
                    <m:oMath xmlns:m="http://schemas.openxmlformats.org/officeDocument/2006/math">
                      <m:r>
                        <m:rPr>
                          <m:sty m:val="p"/>
                        </m:rPr>
                        <a:rPr lang="en-AU" b="0" i="0" smtClean="0">
                          <a:solidFill>
                            <a:schemeClr val="tx2"/>
                          </a:solidFill>
                          <a:latin typeface="Cambria Math" panose="02040503050406030204" pitchFamily="18" charset="0"/>
                        </a:rPr>
                        <m:t>x</m:t>
                      </m:r>
                      <m:r>
                        <a:rPr lang="en-AU" b="0" i="0" smtClean="0">
                          <a:solidFill>
                            <a:schemeClr val="tx2"/>
                          </a:solidFill>
                          <a:latin typeface="Cambria Math" panose="02040503050406030204" pitchFamily="18" charset="0"/>
                          <a:ea typeface="Cambria Math" panose="02040503050406030204" pitchFamily="18" charset="0"/>
                        </a:rPr>
                        <m:t>≥0;</m:t>
                      </m:r>
                      <m:r>
                        <m:rPr>
                          <m:sty m:val="p"/>
                        </m:rPr>
                        <a:rPr lang="en-AU" b="0" i="0" smtClean="0">
                          <a:solidFill>
                            <a:schemeClr val="tx2"/>
                          </a:solidFill>
                          <a:latin typeface="Cambria Math" panose="02040503050406030204" pitchFamily="18" charset="0"/>
                          <a:ea typeface="Cambria Math" panose="02040503050406030204" pitchFamily="18" charset="0"/>
                        </a:rPr>
                        <m:t>y</m:t>
                      </m:r>
                      <m:r>
                        <a:rPr lang="en-AU" b="0" i="0" smtClean="0">
                          <a:solidFill>
                            <a:schemeClr val="tx2"/>
                          </a:solidFill>
                          <a:latin typeface="Cambria Math" panose="02040503050406030204" pitchFamily="18" charset="0"/>
                          <a:ea typeface="Cambria Math" panose="02040503050406030204" pitchFamily="18" charset="0"/>
                        </a:rPr>
                        <m:t>≥0;</m:t>
                      </m:r>
                      <m:r>
                        <m:rPr>
                          <m:sty m:val="p"/>
                        </m:rPr>
                        <a:rPr lang="en-AU" b="0" i="0" smtClean="0">
                          <a:solidFill>
                            <a:schemeClr val="tx2"/>
                          </a:solidFill>
                          <a:latin typeface="Cambria Math" panose="02040503050406030204" pitchFamily="18" charset="0"/>
                          <a:ea typeface="Cambria Math" panose="02040503050406030204" pitchFamily="18" charset="0"/>
                        </a:rPr>
                        <m:t>z</m:t>
                      </m:r>
                      <m:r>
                        <a:rPr lang="en-AU" b="0" i="0" smtClean="0">
                          <a:solidFill>
                            <a:schemeClr val="tx2"/>
                          </a:solidFill>
                          <a:latin typeface="Cambria Math" panose="02040503050406030204" pitchFamily="18" charset="0"/>
                          <a:ea typeface="Cambria Math" panose="02040503050406030204" pitchFamily="18" charset="0"/>
                        </a:rPr>
                        <m:t>≥0</m:t>
                      </m:r>
                    </m:oMath>
                  </m:oMathPara>
                </a14:m>
                <a:endParaRPr lang="en-AU" b="0" dirty="0">
                  <a:solidFill>
                    <a:schemeClr val="tx2"/>
                  </a:solidFill>
                </a:endParaRPr>
              </a:p>
              <a:p>
                <a:pPr marL="0" indent="0">
                  <a:lnSpc>
                    <a:spcPct val="100000"/>
                  </a:lnSpc>
                  <a:buNone/>
                </a:pPr>
                <a:r>
                  <a:rPr lang="en-AU" dirty="0">
                    <a:solidFill>
                      <a:schemeClr val="tx2"/>
                    </a:solidFill>
                  </a:rPr>
                  <a:t>This can be solved by hand (</a:t>
                </a:r>
                <a:r>
                  <a:rPr lang="en-AU" dirty="0">
                    <a:solidFill>
                      <a:srgbClr val="C00000"/>
                    </a:solidFill>
                  </a:rPr>
                  <a:t>graphical method</a:t>
                </a:r>
                <a:r>
                  <a:rPr lang="en-AU" dirty="0">
                    <a:solidFill>
                      <a:schemeClr val="tx2"/>
                    </a:solidFill>
                  </a:rPr>
                  <a:t>) or by </a:t>
                </a:r>
                <a:r>
                  <a:rPr lang="en-AU" dirty="0">
                    <a:solidFill>
                      <a:srgbClr val="C00000"/>
                    </a:solidFill>
                  </a:rPr>
                  <a:t>Solver</a:t>
                </a:r>
                <a:endParaRPr lang="en-AU" b="0" dirty="0">
                  <a:solidFill>
                    <a:srgbClr val="C00000"/>
                  </a:solidFill>
                </a:endParaRPr>
              </a:p>
              <a:p>
                <a:pPr marL="0" indent="0">
                  <a:lnSpc>
                    <a:spcPct val="100000"/>
                  </a:lnSpc>
                  <a:buNone/>
                </a:pPr>
                <a:endParaRPr lang="en-AU" i="1" dirty="0">
                  <a:solidFill>
                    <a:srgbClr val="C00000"/>
                  </a:solidFill>
                </a:endParaRPr>
              </a:p>
              <a:p>
                <a:pPr marL="0" indent="0">
                  <a:lnSpc>
                    <a:spcPct val="100000"/>
                  </a:lnSpc>
                  <a:buNone/>
                </a:pPr>
                <a:endParaRPr lang="en-AU" i="1" dirty="0">
                  <a:solidFill>
                    <a:srgbClr val="C00000"/>
                  </a:solidFill>
                </a:endParaRPr>
              </a:p>
            </p:txBody>
          </p:sp>
        </mc:Choice>
        <mc:Fallback xmlns="">
          <p:sp>
            <p:nvSpPr>
              <p:cNvPr id="2" name="Content Placeholder 1">
                <a:extLst>
                  <a:ext uri="{FF2B5EF4-FFF2-40B4-BE49-F238E27FC236}">
                    <a16:creationId xmlns:a16="http://schemas.microsoft.com/office/drawing/2014/main" id="{38F7B03E-B791-4707-9854-3A48FF94AA35}"/>
                  </a:ext>
                </a:extLst>
              </p:cNvPr>
              <p:cNvSpPr>
                <a:spLocks noGrp="1" noRot="1" noChangeAspect="1" noMove="1" noResize="1" noEditPoints="1" noAdjustHandles="1" noChangeArrowheads="1" noChangeShapeType="1" noTextEdit="1"/>
              </p:cNvSpPr>
              <p:nvPr>
                <p:ph idx="1"/>
              </p:nvPr>
            </p:nvSpPr>
            <p:spPr>
              <a:xfrm>
                <a:off x="195943" y="902524"/>
                <a:ext cx="8728363" cy="3901951"/>
              </a:xfrm>
              <a:blipFill>
                <a:blip r:embed="rId2"/>
                <a:stretch>
                  <a:fillRect/>
                </a:stretch>
              </a:blipFill>
            </p:spPr>
            <p:txBody>
              <a:bodyPr/>
              <a:lstStyle/>
              <a:p>
                <a:r>
                  <a:rPr lang="en-AU">
                    <a:noFill/>
                  </a:rPr>
                  <a:t> </a:t>
                </a:r>
              </a:p>
            </p:txBody>
          </p:sp>
        </mc:Fallback>
      </mc:AlternateContent>
      <p:sp>
        <p:nvSpPr>
          <p:cNvPr id="3" name="Title 2">
            <a:extLst>
              <a:ext uri="{FF2B5EF4-FFF2-40B4-BE49-F238E27FC236}">
                <a16:creationId xmlns:a16="http://schemas.microsoft.com/office/drawing/2014/main" id="{7F1BFB2D-83E0-4C5C-B03A-D56C914A956A}"/>
              </a:ext>
            </a:extLst>
          </p:cNvPr>
          <p:cNvSpPr>
            <a:spLocks noGrp="1"/>
          </p:cNvSpPr>
          <p:nvPr>
            <p:ph type="title"/>
          </p:nvPr>
        </p:nvSpPr>
        <p:spPr/>
        <p:txBody>
          <a:bodyPr/>
          <a:lstStyle/>
          <a:p>
            <a:r>
              <a:rPr lang="en-AU" dirty="0"/>
              <a:t>Linear Programming</a:t>
            </a:r>
          </a:p>
        </p:txBody>
      </p:sp>
    </p:spTree>
    <p:extLst>
      <p:ext uri="{BB962C8B-B14F-4D97-AF65-F5344CB8AC3E}">
        <p14:creationId xmlns:p14="http://schemas.microsoft.com/office/powerpoint/2010/main" val="633764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D488086B-5919-4E04-9D72-98F3F07D8675}"/>
              </a:ext>
            </a:extLst>
          </p:cNvPr>
          <p:cNvSpPr>
            <a:spLocks noGrp="1"/>
          </p:cNvSpPr>
          <p:nvPr>
            <p:ph idx="1"/>
          </p:nvPr>
        </p:nvSpPr>
        <p:spPr/>
        <p:txBody>
          <a:bodyPr/>
          <a:lstStyle/>
          <a:p>
            <a:pPr marL="0" indent="0">
              <a:lnSpc>
                <a:spcPct val="100000"/>
              </a:lnSpc>
              <a:buNone/>
            </a:pPr>
            <a:r>
              <a:rPr lang="en-AU" b="1" dirty="0"/>
              <a:t>Examples:</a:t>
            </a:r>
          </a:p>
          <a:p>
            <a:pPr>
              <a:lnSpc>
                <a:spcPct val="100000"/>
              </a:lnSpc>
            </a:pPr>
            <a:r>
              <a:rPr lang="en-AU" dirty="0"/>
              <a:t>Searching</a:t>
            </a:r>
          </a:p>
          <a:p>
            <a:pPr>
              <a:lnSpc>
                <a:spcPct val="100000"/>
              </a:lnSpc>
            </a:pPr>
            <a:r>
              <a:rPr lang="en-AU" dirty="0"/>
              <a:t>Computing the median (selection problem)</a:t>
            </a:r>
          </a:p>
          <a:p>
            <a:pPr>
              <a:lnSpc>
                <a:spcPct val="100000"/>
              </a:lnSpc>
            </a:pPr>
            <a:r>
              <a:rPr lang="en-AU" dirty="0"/>
              <a:t>Checking if all elements are distinct (element uniqueness)</a:t>
            </a:r>
          </a:p>
          <a:p>
            <a:pPr>
              <a:lnSpc>
                <a:spcPct val="100000"/>
              </a:lnSpc>
            </a:pPr>
            <a:r>
              <a:rPr lang="en-AU" dirty="0"/>
              <a:t>Many geometric algorithms (e.g., Quick hull)</a:t>
            </a:r>
          </a:p>
          <a:p>
            <a:pPr>
              <a:lnSpc>
                <a:spcPct val="100000"/>
              </a:lnSpc>
            </a:pPr>
            <a:endParaRPr lang="en-AU" dirty="0"/>
          </a:p>
        </p:txBody>
      </p:sp>
      <p:sp>
        <p:nvSpPr>
          <p:cNvPr id="4" name="Title 3">
            <a:extLst>
              <a:ext uri="{FF2B5EF4-FFF2-40B4-BE49-F238E27FC236}">
                <a16:creationId xmlns:a16="http://schemas.microsoft.com/office/drawing/2014/main" id="{CFED21B5-423E-4273-8951-28D44BCCBB83}"/>
              </a:ext>
            </a:extLst>
          </p:cNvPr>
          <p:cNvSpPr>
            <a:spLocks noGrp="1"/>
          </p:cNvSpPr>
          <p:nvPr>
            <p:ph type="title"/>
          </p:nvPr>
        </p:nvSpPr>
        <p:spPr/>
        <p:txBody>
          <a:bodyPr>
            <a:normAutofit fontScale="90000"/>
          </a:bodyPr>
          <a:lstStyle/>
          <a:p>
            <a:r>
              <a:rPr lang="en-AU" dirty="0"/>
              <a:t>Instance simplification – Pre-sorting</a:t>
            </a:r>
          </a:p>
        </p:txBody>
      </p:sp>
    </p:spTree>
    <p:extLst>
      <p:ext uri="{BB962C8B-B14F-4D97-AF65-F5344CB8AC3E}">
        <p14:creationId xmlns:p14="http://schemas.microsoft.com/office/powerpoint/2010/main" val="24789626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24C8BB1B-B28B-407E-B4EB-54477EE13785}"/>
              </a:ext>
            </a:extLst>
          </p:cNvPr>
          <p:cNvSpPr>
            <a:spLocks noGrp="1"/>
          </p:cNvSpPr>
          <p:nvPr>
            <p:ph idx="1"/>
          </p:nvPr>
        </p:nvSpPr>
        <p:spPr>
          <a:xfrm>
            <a:off x="195943" y="902524"/>
            <a:ext cx="8728363" cy="3794167"/>
          </a:xfrm>
        </p:spPr>
        <p:txBody>
          <a:bodyPr/>
          <a:lstStyle/>
          <a:p>
            <a:pPr>
              <a:lnSpc>
                <a:spcPct val="100000"/>
              </a:lnSpc>
              <a:spcBef>
                <a:spcPts val="1200"/>
              </a:spcBef>
            </a:pPr>
            <a:r>
              <a:rPr lang="en-AU" b="1" dirty="0"/>
              <a:t>Problem:</a:t>
            </a:r>
            <a:r>
              <a:rPr lang="en-AU" dirty="0"/>
              <a:t> Search for a key k in a array A[0 … </a:t>
            </a:r>
            <a:r>
              <a:rPr lang="en-AU" i="1" dirty="0"/>
              <a:t>n</a:t>
            </a:r>
            <a:r>
              <a:rPr lang="en-AU" dirty="0"/>
              <a:t> – 1].</a:t>
            </a:r>
          </a:p>
          <a:p>
            <a:pPr>
              <a:lnSpc>
                <a:spcPct val="100000"/>
              </a:lnSpc>
              <a:spcBef>
                <a:spcPts val="1200"/>
              </a:spcBef>
            </a:pPr>
            <a:r>
              <a:rPr lang="en-AU" b="1" dirty="0"/>
              <a:t>Pre-sorting-based algorithm:</a:t>
            </a:r>
          </a:p>
          <a:p>
            <a:pPr marL="857250" lvl="1" indent="-457200">
              <a:lnSpc>
                <a:spcPct val="100000"/>
              </a:lnSpc>
              <a:spcBef>
                <a:spcPts val="1200"/>
              </a:spcBef>
              <a:buFont typeface="+mj-lt"/>
              <a:buAutoNum type="arabicPeriod"/>
            </a:pPr>
            <a:r>
              <a:rPr lang="en-AU" dirty="0"/>
              <a:t>Sort the array using an efficient sorting algorithm.</a:t>
            </a:r>
          </a:p>
          <a:p>
            <a:pPr marL="857250" lvl="1" indent="-457200">
              <a:lnSpc>
                <a:spcPct val="100000"/>
              </a:lnSpc>
              <a:spcBef>
                <a:spcPts val="1200"/>
              </a:spcBef>
              <a:buFont typeface="+mj-lt"/>
              <a:buAutoNum type="arabicPeriod"/>
            </a:pPr>
            <a:r>
              <a:rPr lang="en-AU" dirty="0"/>
              <a:t>Apply binary search.</a:t>
            </a:r>
          </a:p>
          <a:p>
            <a:pPr>
              <a:lnSpc>
                <a:spcPct val="100000"/>
              </a:lnSpc>
              <a:spcBef>
                <a:spcPts val="1200"/>
              </a:spcBef>
            </a:pPr>
            <a:r>
              <a:rPr lang="pt-BR" b="1" dirty="0"/>
              <a:t>Efficiency:</a:t>
            </a:r>
            <a:endParaRPr lang="pt-BR" dirty="0"/>
          </a:p>
          <a:p>
            <a:pPr>
              <a:lnSpc>
                <a:spcPct val="100000"/>
              </a:lnSpc>
              <a:spcBef>
                <a:spcPts val="1200"/>
              </a:spcBef>
            </a:pPr>
            <a:r>
              <a:rPr lang="en-AU" dirty="0"/>
              <a:t>Not better than </a:t>
            </a:r>
            <a:r>
              <a:rPr lang="en-AU" b="1" dirty="0"/>
              <a:t>sequential search</a:t>
            </a:r>
            <a:r>
              <a:rPr lang="en-AU" dirty="0"/>
              <a:t>, but if the array is </a:t>
            </a:r>
            <a:r>
              <a:rPr lang="en-AU" b="1" dirty="0">
                <a:solidFill>
                  <a:srgbClr val="C00000"/>
                </a:solidFill>
              </a:rPr>
              <a:t>static</a:t>
            </a:r>
            <a:r>
              <a:rPr lang="en-AU" dirty="0"/>
              <a:t> and search is performed many times, then it may be worth the extra effort of pre-sorting (</a:t>
            </a:r>
            <a:r>
              <a:rPr lang="en-AU" b="1" dirty="0">
                <a:solidFill>
                  <a:srgbClr val="C00000"/>
                </a:solidFill>
              </a:rPr>
              <a:t>amortised</a:t>
            </a:r>
            <a:r>
              <a:rPr lang="en-AU" dirty="0"/>
              <a:t>).</a:t>
            </a:r>
          </a:p>
        </p:txBody>
      </p:sp>
      <p:sp>
        <p:nvSpPr>
          <p:cNvPr id="4" name="Title 3">
            <a:extLst>
              <a:ext uri="{FF2B5EF4-FFF2-40B4-BE49-F238E27FC236}">
                <a16:creationId xmlns:a16="http://schemas.microsoft.com/office/drawing/2014/main" id="{246B45D6-BBD6-4528-8D47-3956C8860C0B}"/>
              </a:ext>
            </a:extLst>
          </p:cNvPr>
          <p:cNvSpPr>
            <a:spLocks noGrp="1"/>
          </p:cNvSpPr>
          <p:nvPr>
            <p:ph type="title"/>
          </p:nvPr>
        </p:nvSpPr>
        <p:spPr/>
        <p:txBody>
          <a:bodyPr/>
          <a:lstStyle/>
          <a:p>
            <a:r>
              <a:rPr lang="en-AU" dirty="0"/>
              <a:t>Search in a sorted list</a:t>
            </a:r>
          </a:p>
        </p:txBody>
      </p:sp>
      <p:sp>
        <p:nvSpPr>
          <p:cNvPr id="6" name="Rectangle 5">
            <a:extLst>
              <a:ext uri="{FF2B5EF4-FFF2-40B4-BE49-F238E27FC236}">
                <a16:creationId xmlns:a16="http://schemas.microsoft.com/office/drawing/2014/main" id="{AB0ED9BD-B99D-477A-9A6A-1866AF99A2D8}"/>
              </a:ext>
            </a:extLst>
          </p:cNvPr>
          <p:cNvSpPr/>
          <p:nvPr/>
        </p:nvSpPr>
        <p:spPr>
          <a:xfrm>
            <a:off x="2402441" y="2945023"/>
            <a:ext cx="1468672" cy="461665"/>
          </a:xfrm>
          <a:prstGeom prst="rect">
            <a:avLst/>
          </a:prstGeom>
        </p:spPr>
        <p:txBody>
          <a:bodyPr wrap="none">
            <a:spAutoFit/>
          </a:bodyPr>
          <a:lstStyle/>
          <a:p>
            <a:r>
              <a:rPr lang="pt-BR" sz="2400" dirty="0">
                <a:solidFill>
                  <a:srgbClr val="C00000"/>
                </a:solidFill>
              </a:rPr>
              <a:t>O(</a:t>
            </a:r>
            <a:r>
              <a:rPr lang="pt-BR" sz="2400" i="1" dirty="0">
                <a:solidFill>
                  <a:srgbClr val="C00000"/>
                </a:solidFill>
              </a:rPr>
              <a:t>n</a:t>
            </a:r>
            <a:r>
              <a:rPr lang="pt-BR" sz="2400" dirty="0">
                <a:solidFill>
                  <a:srgbClr val="C00000"/>
                </a:solidFill>
              </a:rPr>
              <a:t> log</a:t>
            </a:r>
            <a:r>
              <a:rPr lang="pt-BR" sz="2400" i="1" dirty="0">
                <a:solidFill>
                  <a:srgbClr val="C00000"/>
                </a:solidFill>
              </a:rPr>
              <a:t>n</a:t>
            </a:r>
            <a:r>
              <a:rPr lang="pt-BR" sz="2400" dirty="0">
                <a:solidFill>
                  <a:srgbClr val="C00000"/>
                </a:solidFill>
              </a:rPr>
              <a:t>)</a:t>
            </a:r>
            <a:endParaRPr lang="en-AU" sz="2400" dirty="0">
              <a:solidFill>
                <a:srgbClr val="C00000"/>
              </a:solidFill>
            </a:endParaRPr>
          </a:p>
        </p:txBody>
      </p:sp>
      <p:sp>
        <p:nvSpPr>
          <p:cNvPr id="7" name="Rectangle 6">
            <a:extLst>
              <a:ext uri="{FF2B5EF4-FFF2-40B4-BE49-F238E27FC236}">
                <a16:creationId xmlns:a16="http://schemas.microsoft.com/office/drawing/2014/main" id="{3665439A-335D-4A11-A720-889965D9D927}"/>
              </a:ext>
            </a:extLst>
          </p:cNvPr>
          <p:cNvSpPr/>
          <p:nvPr/>
        </p:nvSpPr>
        <p:spPr>
          <a:xfrm>
            <a:off x="3791177" y="2945022"/>
            <a:ext cx="1561646" cy="461665"/>
          </a:xfrm>
          <a:prstGeom prst="rect">
            <a:avLst/>
          </a:prstGeom>
        </p:spPr>
        <p:txBody>
          <a:bodyPr wrap="none">
            <a:spAutoFit/>
          </a:bodyPr>
          <a:lstStyle/>
          <a:p>
            <a:r>
              <a:rPr lang="pt-BR" sz="2400" dirty="0">
                <a:solidFill>
                  <a:srgbClr val="C00000"/>
                </a:solidFill>
              </a:rPr>
              <a:t>+ O(log</a:t>
            </a:r>
            <a:r>
              <a:rPr lang="pt-BR" sz="2400" i="1" dirty="0">
                <a:solidFill>
                  <a:srgbClr val="C00000"/>
                </a:solidFill>
              </a:rPr>
              <a:t>n</a:t>
            </a:r>
            <a:r>
              <a:rPr lang="pt-BR" sz="2400" dirty="0">
                <a:solidFill>
                  <a:srgbClr val="C00000"/>
                </a:solidFill>
              </a:rPr>
              <a:t>) </a:t>
            </a:r>
            <a:endParaRPr lang="en-AU" sz="2400" dirty="0">
              <a:solidFill>
                <a:srgbClr val="C00000"/>
              </a:solidFill>
            </a:endParaRPr>
          </a:p>
        </p:txBody>
      </p:sp>
      <p:sp>
        <p:nvSpPr>
          <p:cNvPr id="8" name="Rectangle 7">
            <a:extLst>
              <a:ext uri="{FF2B5EF4-FFF2-40B4-BE49-F238E27FC236}">
                <a16:creationId xmlns:a16="http://schemas.microsoft.com/office/drawing/2014/main" id="{DEA086E5-4DF5-4A07-B978-14A932F450F7}"/>
              </a:ext>
            </a:extLst>
          </p:cNvPr>
          <p:cNvSpPr/>
          <p:nvPr/>
        </p:nvSpPr>
        <p:spPr>
          <a:xfrm>
            <a:off x="5179915" y="2945021"/>
            <a:ext cx="1733167" cy="461665"/>
          </a:xfrm>
          <a:prstGeom prst="rect">
            <a:avLst/>
          </a:prstGeom>
        </p:spPr>
        <p:txBody>
          <a:bodyPr wrap="none">
            <a:spAutoFit/>
          </a:bodyPr>
          <a:lstStyle/>
          <a:p>
            <a:r>
              <a:rPr lang="pt-BR" sz="2400" dirty="0">
                <a:solidFill>
                  <a:srgbClr val="C00000"/>
                </a:solidFill>
              </a:rPr>
              <a:t>= O(</a:t>
            </a:r>
            <a:r>
              <a:rPr lang="pt-BR" sz="2400" i="1" dirty="0">
                <a:solidFill>
                  <a:srgbClr val="C00000"/>
                </a:solidFill>
              </a:rPr>
              <a:t>n</a:t>
            </a:r>
            <a:r>
              <a:rPr lang="pt-BR" sz="2400" dirty="0">
                <a:solidFill>
                  <a:srgbClr val="C00000"/>
                </a:solidFill>
              </a:rPr>
              <a:t> log</a:t>
            </a:r>
            <a:r>
              <a:rPr lang="pt-BR" sz="2400" i="1" dirty="0">
                <a:solidFill>
                  <a:srgbClr val="C00000"/>
                </a:solidFill>
              </a:rPr>
              <a:t>n</a:t>
            </a:r>
            <a:r>
              <a:rPr lang="pt-BR" sz="2400" dirty="0">
                <a:solidFill>
                  <a:srgbClr val="C00000"/>
                </a:solidFill>
              </a:rPr>
              <a:t>)</a:t>
            </a:r>
            <a:endParaRPr lang="en-AU" sz="2400" dirty="0">
              <a:solidFill>
                <a:srgbClr val="C00000"/>
              </a:solidFill>
            </a:endParaRPr>
          </a:p>
        </p:txBody>
      </p:sp>
    </p:spTree>
    <p:extLst>
      <p:ext uri="{BB962C8B-B14F-4D97-AF65-F5344CB8AC3E}">
        <p14:creationId xmlns:p14="http://schemas.microsoft.com/office/powerpoint/2010/main" val="2882100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9A8BD51-FD35-426E-9E8E-CD39C8C2B850}"/>
              </a:ext>
            </a:extLst>
          </p:cNvPr>
          <p:cNvSpPr>
            <a:spLocks noGrp="1"/>
          </p:cNvSpPr>
          <p:nvPr>
            <p:ph idx="1"/>
          </p:nvPr>
        </p:nvSpPr>
        <p:spPr/>
        <p:txBody>
          <a:bodyPr/>
          <a:lstStyle/>
          <a:p>
            <a:pPr marL="0" indent="0">
              <a:lnSpc>
                <a:spcPct val="100000"/>
              </a:lnSpc>
              <a:buNone/>
            </a:pPr>
            <a:r>
              <a:rPr lang="en-AU" sz="2000" b="1" dirty="0">
                <a:solidFill>
                  <a:srgbClr val="C00000"/>
                </a:solidFill>
              </a:rPr>
              <a:t>Pre-sorting search:</a:t>
            </a:r>
          </a:p>
          <a:p>
            <a:pPr marL="457200" indent="-457200">
              <a:lnSpc>
                <a:spcPct val="100000"/>
              </a:lnSpc>
              <a:buFont typeface="+mj-lt"/>
              <a:buAutoNum type="arabicPeriod"/>
            </a:pPr>
            <a:r>
              <a:rPr lang="fr-FR" sz="2000" dirty="0"/>
              <a:t>Merge sort uses </a:t>
            </a:r>
            <a:r>
              <a:rPr lang="fr-FR" sz="2000" i="1" dirty="0">
                <a:solidFill>
                  <a:srgbClr val="C00000"/>
                </a:solidFill>
              </a:rPr>
              <a:t>n</a:t>
            </a:r>
            <a:r>
              <a:rPr lang="fr-FR" sz="2000" dirty="0">
                <a:solidFill>
                  <a:srgbClr val="C00000"/>
                </a:solidFill>
              </a:rPr>
              <a:t> log </a:t>
            </a:r>
            <a:r>
              <a:rPr lang="fr-FR" sz="2000" i="1" dirty="0">
                <a:solidFill>
                  <a:srgbClr val="C00000"/>
                </a:solidFill>
              </a:rPr>
              <a:t>n</a:t>
            </a:r>
            <a:r>
              <a:rPr lang="fr-FR" sz="2000" dirty="0">
                <a:solidFill>
                  <a:srgbClr val="C00000"/>
                </a:solidFill>
              </a:rPr>
              <a:t> </a:t>
            </a:r>
            <a:r>
              <a:rPr lang="en-AU" sz="2000" dirty="0"/>
              <a:t>comparisons on average</a:t>
            </a:r>
            <a:endParaRPr lang="fr-FR" sz="2000" dirty="0"/>
          </a:p>
          <a:p>
            <a:pPr marL="457200" indent="-457200">
              <a:lnSpc>
                <a:spcPct val="100000"/>
              </a:lnSpc>
              <a:buFont typeface="+mj-lt"/>
              <a:buAutoNum type="arabicPeriod"/>
            </a:pPr>
            <a:r>
              <a:rPr lang="en-AU" sz="2000" dirty="0"/>
              <a:t>Binary search uses </a:t>
            </a:r>
            <a:r>
              <a:rPr lang="fr-FR" sz="2000" dirty="0">
                <a:solidFill>
                  <a:srgbClr val="C00000"/>
                </a:solidFill>
              </a:rPr>
              <a:t>log </a:t>
            </a:r>
            <a:r>
              <a:rPr lang="fr-FR" sz="2000" i="1" dirty="0">
                <a:solidFill>
                  <a:srgbClr val="C00000"/>
                </a:solidFill>
              </a:rPr>
              <a:t>n</a:t>
            </a:r>
            <a:r>
              <a:rPr lang="en-AU" sz="2000" dirty="0"/>
              <a:t> comparisons on average</a:t>
            </a:r>
          </a:p>
          <a:p>
            <a:pPr marL="0" indent="0">
              <a:lnSpc>
                <a:spcPct val="100000"/>
              </a:lnSpc>
              <a:buNone/>
            </a:pPr>
            <a:r>
              <a:rPr lang="en-AU" sz="2000" b="1" dirty="0">
                <a:solidFill>
                  <a:srgbClr val="C00000"/>
                </a:solidFill>
              </a:rPr>
              <a:t>Linear search </a:t>
            </a:r>
            <a:r>
              <a:rPr lang="en-AU" sz="2000" dirty="0"/>
              <a:t>in an unsorted array uses </a:t>
            </a:r>
            <a:r>
              <a:rPr lang="en-AU" sz="2000" i="1" dirty="0">
                <a:solidFill>
                  <a:srgbClr val="C00000"/>
                </a:solidFill>
              </a:rPr>
              <a:t>n</a:t>
            </a:r>
            <a:r>
              <a:rPr lang="en-AU" sz="2000" dirty="0">
                <a:solidFill>
                  <a:srgbClr val="C00000"/>
                </a:solidFill>
              </a:rPr>
              <a:t>/2</a:t>
            </a:r>
            <a:r>
              <a:rPr lang="en-AU" sz="2000" dirty="0"/>
              <a:t> comparisons on average</a:t>
            </a:r>
          </a:p>
          <a:p>
            <a:pPr marL="0" indent="0">
              <a:lnSpc>
                <a:spcPct val="100000"/>
              </a:lnSpc>
              <a:buNone/>
            </a:pPr>
            <a:r>
              <a:rPr lang="en-AU" sz="2000" dirty="0"/>
              <a:t>Example – an array of size 10</a:t>
            </a:r>
            <a:r>
              <a:rPr lang="en-AU" sz="2000" baseline="30000" dirty="0"/>
              <a:t>6</a:t>
            </a:r>
            <a:r>
              <a:rPr lang="en-AU" sz="2000" dirty="0"/>
              <a:t> would require 20x10</a:t>
            </a:r>
            <a:r>
              <a:rPr lang="en-AU" sz="2000" baseline="30000" dirty="0"/>
              <a:t>6</a:t>
            </a:r>
            <a:r>
              <a:rPr lang="en-AU" sz="2000" dirty="0"/>
              <a:t> steps to sort. If we looked for values in the array a 100,000 times it would take 100,000*20 = 2,000,000 steps – a total of 2.2x10</a:t>
            </a:r>
            <a:r>
              <a:rPr lang="en-AU" sz="2000" baseline="30000" dirty="0"/>
              <a:t>6</a:t>
            </a:r>
            <a:r>
              <a:rPr lang="en-AU" sz="2000" dirty="0"/>
              <a:t> steps. If we did not sort it and used linear search each time, it would take 10</a:t>
            </a:r>
            <a:r>
              <a:rPr lang="en-AU" sz="2000" baseline="30000" dirty="0"/>
              <a:t>5</a:t>
            </a:r>
            <a:r>
              <a:rPr lang="en-AU" sz="2000" dirty="0"/>
              <a:t>x 0.5 x10</a:t>
            </a:r>
            <a:r>
              <a:rPr lang="en-AU" sz="2000" baseline="30000" dirty="0"/>
              <a:t>6</a:t>
            </a:r>
            <a:r>
              <a:rPr lang="en-AU" sz="2000" dirty="0"/>
              <a:t> = 5x10</a:t>
            </a:r>
            <a:r>
              <a:rPr lang="en-AU" sz="2000" baseline="30000" dirty="0"/>
              <a:t>10</a:t>
            </a:r>
            <a:r>
              <a:rPr lang="en-AU" sz="2000" dirty="0"/>
              <a:t> steps</a:t>
            </a:r>
          </a:p>
        </p:txBody>
      </p:sp>
      <p:sp>
        <p:nvSpPr>
          <p:cNvPr id="3" name="Title 2">
            <a:extLst>
              <a:ext uri="{FF2B5EF4-FFF2-40B4-BE49-F238E27FC236}">
                <a16:creationId xmlns:a16="http://schemas.microsoft.com/office/drawing/2014/main" id="{A75500C9-E564-4801-A0D2-A8E86FF13E6E}"/>
              </a:ext>
            </a:extLst>
          </p:cNvPr>
          <p:cNvSpPr>
            <a:spLocks noGrp="1"/>
          </p:cNvSpPr>
          <p:nvPr>
            <p:ph type="title"/>
          </p:nvPr>
        </p:nvSpPr>
        <p:spPr/>
        <p:txBody>
          <a:bodyPr/>
          <a:lstStyle/>
          <a:p>
            <a:r>
              <a:rPr lang="en-AU" dirty="0"/>
              <a:t>Is Pre-sorting Worth the Effort?</a:t>
            </a:r>
          </a:p>
        </p:txBody>
      </p:sp>
    </p:spTree>
    <p:extLst>
      <p:ext uri="{BB962C8B-B14F-4D97-AF65-F5344CB8AC3E}">
        <p14:creationId xmlns:p14="http://schemas.microsoft.com/office/powerpoint/2010/main" val="24258676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167140" y="1148214"/>
            <a:ext cx="6737684" cy="1421162"/>
          </a:xfrm>
        </p:spPr>
        <p:txBody>
          <a:bodyPr>
            <a:normAutofit fontScale="90000"/>
          </a:bodyPr>
          <a:lstStyle/>
          <a:p>
            <a:pPr defTabSz="685800" fontAlgn="base">
              <a:spcAft>
                <a:spcPct val="0"/>
              </a:spcAft>
              <a:defRPr/>
            </a:pPr>
            <a:r>
              <a:rPr lang="en-US" dirty="0"/>
              <a:t>Transform and Conquer:</a:t>
            </a:r>
            <a:br>
              <a:rPr lang="en-US" dirty="0"/>
            </a:br>
            <a:r>
              <a:rPr lang="en-AU" dirty="0"/>
              <a:t>Convert</a:t>
            </a:r>
            <a:endParaRPr lang="en-AU" dirty="0">
              <a:effectLst/>
            </a:endParaRPr>
          </a:p>
        </p:txBody>
      </p:sp>
    </p:spTree>
    <p:extLst>
      <p:ext uri="{BB962C8B-B14F-4D97-AF65-F5344CB8AC3E}">
        <p14:creationId xmlns:p14="http://schemas.microsoft.com/office/powerpoint/2010/main" val="40454916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045C741-CD44-5A46-BBDB-4C223E604C2D}"/>
              </a:ext>
            </a:extLst>
          </p:cNvPr>
          <p:cNvSpPr>
            <a:spLocks noGrp="1"/>
          </p:cNvSpPr>
          <p:nvPr>
            <p:ph idx="1"/>
          </p:nvPr>
        </p:nvSpPr>
        <p:spPr>
          <a:xfrm>
            <a:off x="428368" y="1064611"/>
            <a:ext cx="5321643" cy="3540339"/>
          </a:xfrm>
        </p:spPr>
        <p:txBody>
          <a:bodyPr/>
          <a:lstStyle/>
          <a:p>
            <a:pPr>
              <a:lnSpc>
                <a:spcPct val="100000"/>
              </a:lnSpc>
            </a:pPr>
            <a:r>
              <a:rPr lang="en-GB" sz="1600" dirty="0"/>
              <a:t>Problem: Company XYZ needs to secure their vault's passcode. They could use something standard, such as AES, but what if the holder of the key is unavailable or dies? What if the key is compromised via a malicious hacker or the holder of the key turns rogue, and uses their power over the vault to their benefit?</a:t>
            </a:r>
          </a:p>
          <a:p>
            <a:pPr>
              <a:lnSpc>
                <a:spcPct val="100000"/>
              </a:lnSpc>
            </a:pPr>
            <a:r>
              <a:rPr lang="en-GB" sz="1600" dirty="0"/>
              <a:t>Need to split secret is split into multiple parts, called shares. These shares are used to reconstruct the original secret but each share does not help the holder anymore than anyone else</a:t>
            </a:r>
          </a:p>
        </p:txBody>
      </p:sp>
      <p:sp>
        <p:nvSpPr>
          <p:cNvPr id="3" name="Title 2">
            <a:extLst>
              <a:ext uri="{FF2B5EF4-FFF2-40B4-BE49-F238E27FC236}">
                <a16:creationId xmlns:a16="http://schemas.microsoft.com/office/drawing/2014/main" id="{7AA3A037-6952-F140-9371-E74194E4FADA}"/>
              </a:ext>
            </a:extLst>
          </p:cNvPr>
          <p:cNvSpPr>
            <a:spLocks noGrp="1"/>
          </p:cNvSpPr>
          <p:nvPr>
            <p:ph type="title"/>
          </p:nvPr>
        </p:nvSpPr>
        <p:spPr/>
        <p:txBody>
          <a:bodyPr>
            <a:normAutofit/>
          </a:bodyPr>
          <a:lstStyle/>
          <a:p>
            <a:r>
              <a:rPr lang="en-GB" dirty="0"/>
              <a:t>Shamir’s Secret Sharing</a:t>
            </a:r>
          </a:p>
        </p:txBody>
      </p:sp>
      <p:pic>
        <p:nvPicPr>
          <p:cNvPr id="5" name="Picture 4">
            <a:extLst>
              <a:ext uri="{FF2B5EF4-FFF2-40B4-BE49-F238E27FC236}">
                <a16:creationId xmlns:a16="http://schemas.microsoft.com/office/drawing/2014/main" id="{9A208F49-E543-BA47-B8A5-4E0D4A7F3ACC}"/>
              </a:ext>
            </a:extLst>
          </p:cNvPr>
          <p:cNvPicPr>
            <a:picLocks noChangeAspect="1"/>
          </p:cNvPicPr>
          <p:nvPr/>
        </p:nvPicPr>
        <p:blipFill>
          <a:blip r:embed="rId2"/>
          <a:stretch>
            <a:fillRect/>
          </a:stretch>
        </p:blipFill>
        <p:spPr>
          <a:xfrm>
            <a:off x="6320973" y="3070113"/>
            <a:ext cx="2017550" cy="2017550"/>
          </a:xfrm>
          <a:prstGeom prst="rect">
            <a:avLst/>
          </a:prstGeom>
        </p:spPr>
      </p:pic>
      <p:pic>
        <p:nvPicPr>
          <p:cNvPr id="7" name="Picture 6">
            <a:extLst>
              <a:ext uri="{FF2B5EF4-FFF2-40B4-BE49-F238E27FC236}">
                <a16:creationId xmlns:a16="http://schemas.microsoft.com/office/drawing/2014/main" id="{A77689B0-0105-8043-918E-90C8CFA07500}"/>
              </a:ext>
            </a:extLst>
          </p:cNvPr>
          <p:cNvPicPr>
            <a:picLocks noChangeAspect="1"/>
          </p:cNvPicPr>
          <p:nvPr/>
        </p:nvPicPr>
        <p:blipFill>
          <a:blip r:embed="rId3"/>
          <a:stretch>
            <a:fillRect/>
          </a:stretch>
        </p:blipFill>
        <p:spPr>
          <a:xfrm>
            <a:off x="6400207" y="1116000"/>
            <a:ext cx="1859082" cy="1677900"/>
          </a:xfrm>
          <a:prstGeom prst="rect">
            <a:avLst/>
          </a:prstGeom>
        </p:spPr>
      </p:pic>
    </p:spTree>
    <p:extLst>
      <p:ext uri="{BB962C8B-B14F-4D97-AF65-F5344CB8AC3E}">
        <p14:creationId xmlns:p14="http://schemas.microsoft.com/office/powerpoint/2010/main" val="678437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blank">
  <a:themeElements>
    <a:clrScheme name="RMIT Access 2017">
      <a:dk1>
        <a:srgbClr val="333333"/>
      </a:dk1>
      <a:lt1>
        <a:srgbClr val="EBEBEB"/>
      </a:lt1>
      <a:dk2>
        <a:srgbClr val="000054"/>
      </a:dk2>
      <a:lt2>
        <a:srgbClr val="DCDDD4"/>
      </a:lt2>
      <a:accent1>
        <a:srgbClr val="000054"/>
      </a:accent1>
      <a:accent2>
        <a:srgbClr val="E60028"/>
      </a:accent2>
      <a:accent3>
        <a:srgbClr val="00B5AD"/>
      </a:accent3>
      <a:accent4>
        <a:srgbClr val="0078FF"/>
      </a:accent4>
      <a:accent5>
        <a:srgbClr val="FFCB05"/>
      </a:accent5>
      <a:accent6>
        <a:srgbClr val="44C8F5"/>
      </a:accent6>
      <a:hlink>
        <a:srgbClr val="0078FF"/>
      </a:hlink>
      <a:folHlink>
        <a:srgbClr val="E60028"/>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ccessibleSlide_169_ver121017_ToITS.pptx" id="{72EDEB5F-9A10-4FF7-A98B-D2B4B7E1F4AF}" vid="{20BEB115-F99C-4404-8CF5-3ED686EA65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RMIT_Vietnam</Template>
  <TotalTime>3968</TotalTime>
  <Words>2244</Words>
  <Application>Microsoft Macintosh PowerPoint</Application>
  <PresentationFormat>On-screen Show (16:9)</PresentationFormat>
  <Paragraphs>206</Paragraphs>
  <Slides>41</Slides>
  <Notes>3</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41</vt:i4>
      </vt:variant>
    </vt:vector>
  </HeadingPairs>
  <TitlesOfParts>
    <vt:vector size="50" baseType="lpstr">
      <vt:lpstr>Arial</vt:lpstr>
      <vt:lpstr>Calibri</vt:lpstr>
      <vt:lpstr>Cambria Math</vt:lpstr>
      <vt:lpstr>Courier New</vt:lpstr>
      <vt:lpstr>Lucida Grande</vt:lpstr>
      <vt:lpstr>Times New Roman</vt:lpstr>
      <vt:lpstr>Wingdings</vt:lpstr>
      <vt:lpstr>blank</vt:lpstr>
      <vt:lpstr>Bitmap Image</vt:lpstr>
      <vt:lpstr>Transform and Conquer</vt:lpstr>
      <vt:lpstr>Transform and Conquer</vt:lpstr>
      <vt:lpstr>Transform and Conquer: Simplify</vt:lpstr>
      <vt:lpstr>Simplification – Pre-sorting</vt:lpstr>
      <vt:lpstr>Instance simplification – Pre-sorting</vt:lpstr>
      <vt:lpstr>Search in a sorted list</vt:lpstr>
      <vt:lpstr>Is Pre-sorting Worth the Effort?</vt:lpstr>
      <vt:lpstr>Transform and Conquer: Convert</vt:lpstr>
      <vt:lpstr>Shamir’s Secret Sharing</vt:lpstr>
      <vt:lpstr>Game Trees</vt:lpstr>
      <vt:lpstr>MiniMax Algorithm</vt:lpstr>
      <vt:lpstr>Alpha-beta Pruning</vt:lpstr>
      <vt:lpstr>Balanced Search Trees</vt:lpstr>
      <vt:lpstr>AVL Trees</vt:lpstr>
      <vt:lpstr>AVL Trees</vt:lpstr>
      <vt:lpstr>AVL Trees: Insertion and Deletion</vt:lpstr>
      <vt:lpstr>AVL Trees – Repair</vt:lpstr>
      <vt:lpstr>AVL Trees – Analysis</vt:lpstr>
      <vt:lpstr>2-3 Trees – Multiway Search Trees</vt:lpstr>
      <vt:lpstr>2-3 Trees – Multiway Search Trees</vt:lpstr>
      <vt:lpstr>2-3 Trees</vt:lpstr>
      <vt:lpstr>2-3 Trees – Construction</vt:lpstr>
      <vt:lpstr>2-3 Trees – Construction</vt:lpstr>
      <vt:lpstr>2-3 Trees – Analysis</vt:lpstr>
      <vt:lpstr>Heaps</vt:lpstr>
      <vt:lpstr>Heaps – Properties </vt:lpstr>
      <vt:lpstr>Heaps – Construction</vt:lpstr>
      <vt:lpstr>Heaps – Applications </vt:lpstr>
      <vt:lpstr>Heapsort – Analysis</vt:lpstr>
      <vt:lpstr>Heapsort – Analysis</vt:lpstr>
      <vt:lpstr>Heapsort – Questions </vt:lpstr>
      <vt:lpstr>Transform and Conquer: Reduce</vt:lpstr>
      <vt:lpstr>Solving a Maze</vt:lpstr>
      <vt:lpstr>Linear Programming</vt:lpstr>
      <vt:lpstr>Least Common Multiple</vt:lpstr>
      <vt:lpstr>Least Common Multiple</vt:lpstr>
      <vt:lpstr>Least Common Multiple</vt:lpstr>
      <vt:lpstr>Least Common Multiple</vt:lpstr>
      <vt:lpstr>Reduction to Graph Problems</vt:lpstr>
      <vt:lpstr>Reduction to Graph Problems</vt:lpstr>
      <vt:lpstr>Linear Programming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Usability and design principles</dc:title>
  <dc:creator>Duy Dang-Pham</dc:creator>
  <cp:lastModifiedBy>Joseph Nygate</cp:lastModifiedBy>
  <cp:revision>705</cp:revision>
  <dcterms:created xsi:type="dcterms:W3CDTF">2018-05-29T04:29:26Z</dcterms:created>
  <dcterms:modified xsi:type="dcterms:W3CDTF">2020-01-06T07:39:33Z</dcterms:modified>
</cp:coreProperties>
</file>