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63"/>
  </p:notesMasterIdLst>
  <p:handoutMasterIdLst>
    <p:handoutMasterId r:id="rId64"/>
  </p:handoutMasterIdLst>
  <p:sldIdLst>
    <p:sldId id="282" r:id="rId2"/>
    <p:sldId id="430" r:id="rId3"/>
    <p:sldId id="431" r:id="rId4"/>
    <p:sldId id="658" r:id="rId5"/>
    <p:sldId id="485" r:id="rId6"/>
    <p:sldId id="565" r:id="rId7"/>
    <p:sldId id="566" r:id="rId8"/>
    <p:sldId id="567" r:id="rId9"/>
    <p:sldId id="568" r:id="rId10"/>
    <p:sldId id="635" r:id="rId11"/>
    <p:sldId id="636" r:id="rId12"/>
    <p:sldId id="637" r:id="rId13"/>
    <p:sldId id="571" r:id="rId14"/>
    <p:sldId id="638" r:id="rId15"/>
    <p:sldId id="570" r:id="rId16"/>
    <p:sldId id="639" r:id="rId17"/>
    <p:sldId id="574" r:id="rId18"/>
    <p:sldId id="575" r:id="rId19"/>
    <p:sldId id="623" r:id="rId20"/>
    <p:sldId id="573" r:id="rId21"/>
    <p:sldId id="576" r:id="rId22"/>
    <p:sldId id="577" r:id="rId23"/>
    <p:sldId id="503" r:id="rId24"/>
    <p:sldId id="578" r:id="rId25"/>
    <p:sldId id="580" r:id="rId26"/>
    <p:sldId id="582" r:id="rId27"/>
    <p:sldId id="583" r:id="rId28"/>
    <p:sldId id="620" r:id="rId29"/>
    <p:sldId id="589" r:id="rId30"/>
    <p:sldId id="591" r:id="rId31"/>
    <p:sldId id="585" r:id="rId32"/>
    <p:sldId id="587" r:id="rId33"/>
    <p:sldId id="586" r:id="rId34"/>
    <p:sldId id="584" r:id="rId35"/>
    <p:sldId id="598" r:id="rId36"/>
    <p:sldId id="599" r:id="rId37"/>
    <p:sldId id="600" r:id="rId38"/>
    <p:sldId id="601" r:id="rId39"/>
    <p:sldId id="602" r:id="rId40"/>
    <p:sldId id="603" r:id="rId41"/>
    <p:sldId id="604" r:id="rId42"/>
    <p:sldId id="605" r:id="rId43"/>
    <p:sldId id="606" r:id="rId44"/>
    <p:sldId id="607" r:id="rId45"/>
    <p:sldId id="608" r:id="rId46"/>
    <p:sldId id="624" r:id="rId47"/>
    <p:sldId id="610" r:id="rId48"/>
    <p:sldId id="618" r:id="rId49"/>
    <p:sldId id="621" r:id="rId50"/>
    <p:sldId id="612" r:id="rId51"/>
    <p:sldId id="611" r:id="rId52"/>
    <p:sldId id="613" r:id="rId53"/>
    <p:sldId id="614" r:id="rId54"/>
    <p:sldId id="615" r:id="rId55"/>
    <p:sldId id="641" r:id="rId56"/>
    <p:sldId id="644" r:id="rId57"/>
    <p:sldId id="643" r:id="rId58"/>
    <p:sldId id="645" r:id="rId59"/>
    <p:sldId id="393" r:id="rId60"/>
    <p:sldId id="619" r:id="rId61"/>
    <p:sldId id="483" r:id="rId6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y Dang-Pham" initials="DD" lastIdx="1" clrIdx="0">
    <p:extLst>
      <p:ext uri="{19B8F6BF-5375-455C-9EA6-DF929625EA0E}">
        <p15:presenceInfo xmlns:p15="http://schemas.microsoft.com/office/powerpoint/2012/main" userId="Duy Dang-Ph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AC800"/>
    <a:srgbClr val="C864C8"/>
    <a:srgbClr val="E60028"/>
    <a:srgbClr val="00C8A0"/>
    <a:srgbClr val="50D2FF"/>
    <a:srgbClr val="000054"/>
    <a:srgbClr val="0078FF"/>
    <a:srgbClr val="AA00AA"/>
    <a:srgbClr val="7AE1AA"/>
    <a:srgbClr val="FF81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78" autoAdjust="0"/>
    <p:restoredTop sz="75366" autoAdjust="0"/>
  </p:normalViewPr>
  <p:slideViewPr>
    <p:cSldViewPr snapToGrid="0" snapToObjects="1">
      <p:cViewPr varScale="1">
        <p:scale>
          <a:sx n="129" d="100"/>
          <a:sy n="129" d="100"/>
        </p:scale>
        <p:origin x="1872" y="192"/>
      </p:cViewPr>
      <p:guideLst>
        <p:guide orient="horz" pos="1620"/>
        <p:guide pos="2880"/>
      </p:guideLst>
    </p:cSldViewPr>
  </p:slideViewPr>
  <p:notesTextViewPr>
    <p:cViewPr>
      <p:scale>
        <a:sx n="100" d="100"/>
        <a:sy n="100" d="100"/>
      </p:scale>
      <p:origin x="0" y="0"/>
    </p:cViewPr>
  </p:notesTextViewPr>
  <p:sorterViewPr>
    <p:cViewPr varScale="1">
      <p:scale>
        <a:sx n="100" d="100"/>
        <a:sy n="100" d="100"/>
      </p:scale>
      <p:origin x="0" y="-1256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7D558FA-DB6C-7C46-8A53-404FEABDFDE5}" type="datetimeFigureOut">
              <a:rPr lang="en-US" smtClean="0"/>
              <a:t>11/1/19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683868-CFAB-8849-9882-1BB49D8AEDA0}" type="slidenum">
              <a:rPr lang="en-US" smtClean="0"/>
              <a:t>‹#›</a:t>
            </a:fld>
            <a:endParaRPr lang="en-US"/>
          </a:p>
        </p:txBody>
      </p:sp>
    </p:spTree>
    <p:extLst>
      <p:ext uri="{BB962C8B-B14F-4D97-AF65-F5344CB8AC3E}">
        <p14:creationId xmlns:p14="http://schemas.microsoft.com/office/powerpoint/2010/main" val="5694326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BDE379-ED5C-DD45-99D5-F4325B4D2E83}" type="datetimeFigureOut">
              <a:rPr lang="en-US" smtClean="0"/>
              <a:t>11/1/19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368731-C7E4-6F48-BB60-3D6BFE7FEB85}" type="slidenum">
              <a:rPr lang="en-US" smtClean="0"/>
              <a:t>‹#›</a:t>
            </a:fld>
            <a:endParaRPr lang="en-US"/>
          </a:p>
        </p:txBody>
      </p:sp>
    </p:spTree>
    <p:extLst>
      <p:ext uri="{BB962C8B-B14F-4D97-AF65-F5344CB8AC3E}">
        <p14:creationId xmlns:p14="http://schemas.microsoft.com/office/powerpoint/2010/main" val="110611589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create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above headline:</a:t>
            </a:r>
          </a:p>
          <a:p>
            <a:r>
              <a:rPr lang="en-US" sz="1200" b="0" i="0" u="none" strike="noStrike" kern="1200" baseline="0" dirty="0">
                <a:solidFill>
                  <a:schemeClr val="tx1"/>
                </a:solidFill>
                <a:latin typeface="+mn-lt"/>
                <a:ea typeface="+mn-ea"/>
                <a:cs typeface="+mn-cs"/>
              </a:rPr>
              <a:t>Same size and weight as the headline and set using a soft return.</a:t>
            </a:r>
          </a:p>
          <a:p>
            <a:r>
              <a:rPr lang="en-US" sz="1200" b="0" i="0" u="none" strike="noStrike" kern="1200" baseline="0" dirty="0">
                <a:solidFill>
                  <a:schemeClr val="tx1"/>
                </a:solidFill>
                <a:latin typeface="+mn-lt"/>
                <a:ea typeface="+mn-ea"/>
                <a:cs typeface="+mn-cs"/>
              </a:rPr>
              <a:t>PC: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 </a:t>
            </a:r>
            <a:r>
              <a:rPr lang="en-US" sz="1200" b="0" i="0" u="none" strike="noStrike" kern="1200" baseline="0" dirty="0" err="1">
                <a:solidFill>
                  <a:schemeClr val="tx1"/>
                </a:solidFill>
                <a:latin typeface="+mn-lt"/>
                <a:ea typeface="+mn-ea"/>
                <a:cs typeface="+mn-cs"/>
              </a:rPr>
              <a:t>Alt+Ctrl</a:t>
            </a:r>
            <a:r>
              <a:rPr lang="en-US" sz="1200" b="0" i="0" u="none" strike="noStrike" kern="1200" baseline="0" dirty="0">
                <a:solidFill>
                  <a:schemeClr val="tx1"/>
                </a:solidFill>
                <a:latin typeface="+mn-lt"/>
                <a:ea typeface="+mn-ea"/>
                <a:cs typeface="+mn-cs"/>
              </a:rPr>
              <a:t>+ - (minus)</a:t>
            </a:r>
          </a:p>
          <a:p>
            <a:r>
              <a:rPr lang="en-US" sz="1200" b="0" i="0" u="none" strike="noStrike" kern="1200" baseline="0" dirty="0">
                <a:solidFill>
                  <a:schemeClr val="tx1"/>
                </a:solidFill>
                <a:latin typeface="+mn-lt"/>
                <a:ea typeface="+mn-ea"/>
                <a:cs typeface="+mn-cs"/>
              </a:rPr>
              <a:t>Mac: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 </a:t>
            </a:r>
            <a:r>
              <a:rPr lang="en-US" sz="1200" b="0" i="0" u="none" strike="noStrike" kern="1200" baseline="0" dirty="0" err="1">
                <a:solidFill>
                  <a:schemeClr val="tx1"/>
                </a:solidFill>
                <a:latin typeface="+mn-lt"/>
                <a:ea typeface="+mn-ea"/>
                <a:cs typeface="+mn-cs"/>
              </a:rPr>
              <a:t>Shift+Alt</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Option+hyphen</a:t>
            </a:r>
            <a:endParaRPr lang="en-US" dirty="0"/>
          </a:p>
        </p:txBody>
      </p:sp>
      <p:sp>
        <p:nvSpPr>
          <p:cNvPr id="4" name="Slide Number Placeholder 3"/>
          <p:cNvSpPr>
            <a:spLocks noGrp="1"/>
          </p:cNvSpPr>
          <p:nvPr>
            <p:ph type="sldNum" sz="quarter" idx="10"/>
          </p:nvPr>
        </p:nvSpPr>
        <p:spPr/>
        <p:txBody>
          <a:bodyPr/>
          <a:lstStyle/>
          <a:p>
            <a:fld id="{67368731-C7E4-6F48-BB60-3D6BFE7FEB85}" type="slidenum">
              <a:rPr lang="en-US" smtClean="0"/>
              <a:t>1</a:t>
            </a:fld>
            <a:endParaRPr lang="en-US"/>
          </a:p>
        </p:txBody>
      </p:sp>
    </p:spTree>
    <p:extLst>
      <p:ext uri="{BB962C8B-B14F-4D97-AF65-F5344CB8AC3E}">
        <p14:creationId xmlns:p14="http://schemas.microsoft.com/office/powerpoint/2010/main" val="4070617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create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above headline:</a:t>
            </a:r>
          </a:p>
          <a:p>
            <a:r>
              <a:rPr lang="en-US" sz="1200" b="0" i="0" u="none" strike="noStrike" kern="1200" baseline="0" dirty="0">
                <a:solidFill>
                  <a:schemeClr val="tx1"/>
                </a:solidFill>
                <a:latin typeface="+mn-lt"/>
                <a:ea typeface="+mn-ea"/>
                <a:cs typeface="+mn-cs"/>
              </a:rPr>
              <a:t>Same size and weight as the headline and set using a soft return.</a:t>
            </a:r>
          </a:p>
          <a:p>
            <a:r>
              <a:rPr lang="en-US" sz="1200" b="0" i="0" u="none" strike="noStrike" kern="1200" baseline="0" dirty="0">
                <a:solidFill>
                  <a:schemeClr val="tx1"/>
                </a:solidFill>
                <a:latin typeface="+mn-lt"/>
                <a:ea typeface="+mn-ea"/>
                <a:cs typeface="+mn-cs"/>
              </a:rPr>
              <a:t>PC: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 </a:t>
            </a:r>
            <a:r>
              <a:rPr lang="en-US" sz="1200" b="0" i="0" u="none" strike="noStrike" kern="1200" baseline="0" dirty="0" err="1">
                <a:solidFill>
                  <a:schemeClr val="tx1"/>
                </a:solidFill>
                <a:latin typeface="+mn-lt"/>
                <a:ea typeface="+mn-ea"/>
                <a:cs typeface="+mn-cs"/>
              </a:rPr>
              <a:t>Alt+Ctrl</a:t>
            </a:r>
            <a:r>
              <a:rPr lang="en-US" sz="1200" b="0" i="0" u="none" strike="noStrike" kern="1200" baseline="0" dirty="0">
                <a:solidFill>
                  <a:schemeClr val="tx1"/>
                </a:solidFill>
                <a:latin typeface="+mn-lt"/>
                <a:ea typeface="+mn-ea"/>
                <a:cs typeface="+mn-cs"/>
              </a:rPr>
              <a:t>+ - (minus)</a:t>
            </a:r>
          </a:p>
          <a:p>
            <a:r>
              <a:rPr lang="en-US" sz="1200" b="0" i="0" u="none" strike="noStrike" kern="1200" baseline="0" dirty="0">
                <a:solidFill>
                  <a:schemeClr val="tx1"/>
                </a:solidFill>
                <a:latin typeface="+mn-lt"/>
                <a:ea typeface="+mn-ea"/>
                <a:cs typeface="+mn-cs"/>
              </a:rPr>
              <a:t>Mac: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 </a:t>
            </a:r>
            <a:r>
              <a:rPr lang="en-US" sz="1200" b="0" i="0" u="none" strike="noStrike" kern="1200" baseline="0" dirty="0" err="1">
                <a:solidFill>
                  <a:schemeClr val="tx1"/>
                </a:solidFill>
                <a:latin typeface="+mn-lt"/>
                <a:ea typeface="+mn-ea"/>
                <a:cs typeface="+mn-cs"/>
              </a:rPr>
              <a:t>Shift+Alt</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Option+hyphen</a:t>
            </a:r>
            <a:endParaRPr lang="en-US" dirty="0"/>
          </a:p>
        </p:txBody>
      </p:sp>
      <p:sp>
        <p:nvSpPr>
          <p:cNvPr id="4" name="Slide Number Placeholder 3"/>
          <p:cNvSpPr>
            <a:spLocks noGrp="1"/>
          </p:cNvSpPr>
          <p:nvPr>
            <p:ph type="sldNum" sz="quarter" idx="10"/>
          </p:nvPr>
        </p:nvSpPr>
        <p:spPr/>
        <p:txBody>
          <a:bodyPr/>
          <a:lstStyle/>
          <a:p>
            <a:fld id="{67368731-C7E4-6F48-BB60-3D6BFE7FEB85}" type="slidenum">
              <a:rPr lang="en-US" smtClean="0"/>
              <a:t>23</a:t>
            </a:fld>
            <a:endParaRPr lang="en-US"/>
          </a:p>
        </p:txBody>
      </p:sp>
    </p:spTree>
    <p:extLst>
      <p:ext uri="{BB962C8B-B14F-4D97-AF65-F5344CB8AC3E}">
        <p14:creationId xmlns:p14="http://schemas.microsoft.com/office/powerpoint/2010/main" val="1232398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create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above headline:</a:t>
            </a:r>
          </a:p>
          <a:p>
            <a:r>
              <a:rPr lang="en-US" sz="1200" b="0" i="0" u="none" strike="noStrike" kern="1200" baseline="0" dirty="0">
                <a:solidFill>
                  <a:schemeClr val="tx1"/>
                </a:solidFill>
                <a:latin typeface="+mn-lt"/>
                <a:ea typeface="+mn-ea"/>
                <a:cs typeface="+mn-cs"/>
              </a:rPr>
              <a:t>Same size and weight as the headline and set using a soft return.</a:t>
            </a:r>
          </a:p>
          <a:p>
            <a:r>
              <a:rPr lang="en-US" sz="1200" b="0" i="0" u="none" strike="noStrike" kern="1200" baseline="0" dirty="0">
                <a:solidFill>
                  <a:schemeClr val="tx1"/>
                </a:solidFill>
                <a:latin typeface="+mn-lt"/>
                <a:ea typeface="+mn-ea"/>
                <a:cs typeface="+mn-cs"/>
              </a:rPr>
              <a:t>PC: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 </a:t>
            </a:r>
            <a:r>
              <a:rPr lang="en-US" sz="1200" b="0" i="0" u="none" strike="noStrike" kern="1200" baseline="0" dirty="0" err="1">
                <a:solidFill>
                  <a:schemeClr val="tx1"/>
                </a:solidFill>
                <a:latin typeface="+mn-lt"/>
                <a:ea typeface="+mn-ea"/>
                <a:cs typeface="+mn-cs"/>
              </a:rPr>
              <a:t>Alt+Ctrl</a:t>
            </a:r>
            <a:r>
              <a:rPr lang="en-US" sz="1200" b="0" i="0" u="none" strike="noStrike" kern="1200" baseline="0" dirty="0">
                <a:solidFill>
                  <a:schemeClr val="tx1"/>
                </a:solidFill>
                <a:latin typeface="+mn-lt"/>
                <a:ea typeface="+mn-ea"/>
                <a:cs typeface="+mn-cs"/>
              </a:rPr>
              <a:t>+ - (minus)</a:t>
            </a:r>
          </a:p>
          <a:p>
            <a:r>
              <a:rPr lang="en-US" sz="1200" b="0" i="0" u="none" strike="noStrike" kern="1200" baseline="0" dirty="0">
                <a:solidFill>
                  <a:schemeClr val="tx1"/>
                </a:solidFill>
                <a:latin typeface="+mn-lt"/>
                <a:ea typeface="+mn-ea"/>
                <a:cs typeface="+mn-cs"/>
              </a:rPr>
              <a:t>Mac: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 </a:t>
            </a:r>
            <a:r>
              <a:rPr lang="en-US" sz="1200" b="0" i="0" u="none" strike="noStrike" kern="1200" baseline="0" dirty="0" err="1">
                <a:solidFill>
                  <a:schemeClr val="tx1"/>
                </a:solidFill>
                <a:latin typeface="+mn-lt"/>
                <a:ea typeface="+mn-ea"/>
                <a:cs typeface="+mn-cs"/>
              </a:rPr>
              <a:t>Shift+Alt</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Option+hyphen</a:t>
            </a:r>
            <a:endParaRPr lang="en-US" dirty="0"/>
          </a:p>
        </p:txBody>
      </p:sp>
      <p:sp>
        <p:nvSpPr>
          <p:cNvPr id="4" name="Slide Number Placeholder 3"/>
          <p:cNvSpPr>
            <a:spLocks noGrp="1"/>
          </p:cNvSpPr>
          <p:nvPr>
            <p:ph type="sldNum" sz="quarter" idx="10"/>
          </p:nvPr>
        </p:nvSpPr>
        <p:spPr/>
        <p:txBody>
          <a:bodyPr/>
          <a:lstStyle/>
          <a:p>
            <a:fld id="{67368731-C7E4-6F48-BB60-3D6BFE7FEB85}" type="slidenum">
              <a:rPr lang="en-US" smtClean="0"/>
              <a:t>35</a:t>
            </a:fld>
            <a:endParaRPr lang="en-US"/>
          </a:p>
        </p:txBody>
      </p:sp>
    </p:spTree>
    <p:extLst>
      <p:ext uri="{BB962C8B-B14F-4D97-AF65-F5344CB8AC3E}">
        <p14:creationId xmlns:p14="http://schemas.microsoft.com/office/powerpoint/2010/main" val="2896947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implementing an </a:t>
            </a:r>
            <a:r>
              <a:rPr lang="en-US" sz="1200" kern="1200" dirty="0" err="1">
                <a:solidFill>
                  <a:schemeClr val="tx1"/>
                </a:solidFill>
                <a:effectLst/>
                <a:latin typeface="+mn-lt"/>
                <a:ea typeface="+mn-ea"/>
                <a:cs typeface="+mn-cs"/>
              </a:rPr>
              <a:t>SLList</a:t>
            </a:r>
            <a:r>
              <a:rPr lang="en-US" sz="1200" kern="1200" dirty="0">
                <a:solidFill>
                  <a:schemeClr val="tx1"/>
                </a:solidFill>
                <a:effectLst/>
                <a:latin typeface="+mn-lt"/>
                <a:ea typeface="+mn-ea"/>
                <a:cs typeface="+mn-cs"/>
              </a:rPr>
              <a:t>, we saw that there were always several special cases to worry about. For example, removing the last element from an </a:t>
            </a:r>
            <a:r>
              <a:rPr lang="en-US" sz="1200" kern="1200" dirty="0" err="1">
                <a:solidFill>
                  <a:schemeClr val="tx1"/>
                </a:solidFill>
                <a:effectLst/>
                <a:latin typeface="+mn-lt"/>
                <a:ea typeface="+mn-ea"/>
                <a:cs typeface="+mn-cs"/>
              </a:rPr>
              <a:t>SLList</a:t>
            </a:r>
            <a:r>
              <a:rPr lang="en-US" sz="1200" kern="1200" dirty="0">
                <a:solidFill>
                  <a:schemeClr val="tx1"/>
                </a:solidFill>
                <a:effectLst/>
                <a:latin typeface="+mn-lt"/>
                <a:ea typeface="+mn-ea"/>
                <a:cs typeface="+mn-cs"/>
              </a:rPr>
              <a:t> or adding an element to an empty </a:t>
            </a:r>
            <a:r>
              <a:rPr lang="en-US" sz="1200" kern="1200" dirty="0" err="1">
                <a:solidFill>
                  <a:schemeClr val="tx1"/>
                </a:solidFill>
                <a:effectLst/>
                <a:latin typeface="+mn-lt"/>
                <a:ea typeface="+mn-ea"/>
                <a:cs typeface="+mn-cs"/>
              </a:rPr>
              <a:t>SLList</a:t>
            </a:r>
            <a:r>
              <a:rPr lang="en-US" sz="1200" kern="1200" dirty="0">
                <a:solidFill>
                  <a:schemeClr val="tx1"/>
                </a:solidFill>
                <a:effectLst/>
                <a:latin typeface="+mn-lt"/>
                <a:ea typeface="+mn-ea"/>
                <a:cs typeface="+mn-cs"/>
              </a:rPr>
              <a:t> requires care to ensure that head and tail are correctly updated. In a </a:t>
            </a:r>
            <a:r>
              <a:rPr lang="en-US" sz="1200" kern="1200" dirty="0" err="1">
                <a:solidFill>
                  <a:schemeClr val="tx1"/>
                </a:solidFill>
                <a:effectLst/>
                <a:latin typeface="+mn-lt"/>
                <a:ea typeface="+mn-ea"/>
                <a:cs typeface="+mn-cs"/>
              </a:rPr>
              <a:t>DLList</a:t>
            </a:r>
            <a:r>
              <a:rPr lang="en-US" sz="1200" kern="1200" dirty="0">
                <a:solidFill>
                  <a:schemeClr val="tx1"/>
                </a:solidFill>
                <a:effectLst/>
                <a:latin typeface="+mn-lt"/>
                <a:ea typeface="+mn-ea"/>
                <a:cs typeface="+mn-cs"/>
              </a:rPr>
              <a:t>, the number of these special cases increases considerably. Perhaps the cleanest way to take care of all these special cases in a </a:t>
            </a:r>
            <a:r>
              <a:rPr lang="en-US" sz="1200" kern="1200" dirty="0" err="1">
                <a:solidFill>
                  <a:schemeClr val="tx1"/>
                </a:solidFill>
                <a:effectLst/>
                <a:latin typeface="+mn-lt"/>
                <a:ea typeface="+mn-ea"/>
                <a:cs typeface="+mn-cs"/>
              </a:rPr>
              <a:t>DLList</a:t>
            </a:r>
            <a:r>
              <a:rPr lang="en-US" sz="1200" kern="1200" dirty="0">
                <a:solidFill>
                  <a:schemeClr val="tx1"/>
                </a:solidFill>
                <a:effectLst/>
                <a:latin typeface="+mn-lt"/>
                <a:ea typeface="+mn-ea"/>
                <a:cs typeface="+mn-cs"/>
              </a:rPr>
              <a:t> is to introduce a dummy node. This is a node that does not contain any data, but acts as a placeholder so that there are no special nodes; every node has both a next and a </a:t>
            </a:r>
            <a:r>
              <a:rPr lang="en-US" sz="1200" kern="1200" dirty="0" err="1">
                <a:solidFill>
                  <a:schemeClr val="tx1"/>
                </a:solidFill>
                <a:effectLst/>
                <a:latin typeface="+mn-lt"/>
                <a:ea typeface="+mn-ea"/>
                <a:cs typeface="+mn-cs"/>
              </a:rPr>
              <a:t>prev</a:t>
            </a:r>
            <a:r>
              <a:rPr lang="en-US" sz="1200" kern="1200" dirty="0">
                <a:solidFill>
                  <a:schemeClr val="tx1"/>
                </a:solidFill>
                <a:effectLst/>
                <a:latin typeface="+mn-lt"/>
                <a:ea typeface="+mn-ea"/>
                <a:cs typeface="+mn-cs"/>
              </a:rPr>
              <a:t>, with dummy acting as the node that follows the last node in the list and that precedes the first node in the list. </a:t>
            </a:r>
            <a:endParaRPr lang="en-US" dirty="0"/>
          </a:p>
          <a:p>
            <a:endParaRPr lang="en-US" dirty="0"/>
          </a:p>
        </p:txBody>
      </p:sp>
      <p:sp>
        <p:nvSpPr>
          <p:cNvPr id="4" name="Slide Number Placeholder 3"/>
          <p:cNvSpPr>
            <a:spLocks noGrp="1"/>
          </p:cNvSpPr>
          <p:nvPr>
            <p:ph type="sldNum" sz="quarter" idx="5"/>
          </p:nvPr>
        </p:nvSpPr>
        <p:spPr/>
        <p:txBody>
          <a:bodyPr/>
          <a:lstStyle/>
          <a:p>
            <a:fld id="{67368731-C7E4-6F48-BB60-3D6BFE7FEB85}" type="slidenum">
              <a:rPr lang="en-US" smtClean="0"/>
              <a:t>37</a:t>
            </a:fld>
            <a:endParaRPr lang="en-US"/>
          </a:p>
        </p:txBody>
      </p:sp>
    </p:spTree>
    <p:extLst>
      <p:ext uri="{BB962C8B-B14F-4D97-AF65-F5344CB8AC3E}">
        <p14:creationId xmlns:p14="http://schemas.microsoft.com/office/powerpoint/2010/main" val="4066291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 = 5, I = 4, O(1 + min(4, 5-4)) = O(2)</a:t>
            </a:r>
          </a:p>
        </p:txBody>
      </p:sp>
      <p:sp>
        <p:nvSpPr>
          <p:cNvPr id="4" name="Slide Number Placeholder 3"/>
          <p:cNvSpPr>
            <a:spLocks noGrp="1"/>
          </p:cNvSpPr>
          <p:nvPr>
            <p:ph type="sldNum" sz="quarter" idx="5"/>
          </p:nvPr>
        </p:nvSpPr>
        <p:spPr/>
        <p:txBody>
          <a:bodyPr/>
          <a:lstStyle/>
          <a:p>
            <a:fld id="{67368731-C7E4-6F48-BB60-3D6BFE7FEB85}" type="slidenum">
              <a:rPr lang="en-US" smtClean="0"/>
              <a:t>42</a:t>
            </a:fld>
            <a:endParaRPr lang="en-US"/>
          </a:p>
        </p:txBody>
      </p:sp>
    </p:spTree>
    <p:extLst>
      <p:ext uri="{BB962C8B-B14F-4D97-AF65-F5344CB8AC3E}">
        <p14:creationId xmlns:p14="http://schemas.microsoft.com/office/powerpoint/2010/main" val="142130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DLL search by orthodox way</a:t>
            </a:r>
          </a:p>
        </p:txBody>
      </p:sp>
      <p:sp>
        <p:nvSpPr>
          <p:cNvPr id="4" name="Slide Number Placeholder 3"/>
          <p:cNvSpPr>
            <a:spLocks noGrp="1"/>
          </p:cNvSpPr>
          <p:nvPr>
            <p:ph type="sldNum" sz="quarter" idx="5"/>
          </p:nvPr>
        </p:nvSpPr>
        <p:spPr/>
        <p:txBody>
          <a:bodyPr/>
          <a:lstStyle/>
          <a:p>
            <a:fld id="{67368731-C7E4-6F48-BB60-3D6BFE7FEB85}" type="slidenum">
              <a:rPr lang="en-US" smtClean="0"/>
              <a:t>46</a:t>
            </a:fld>
            <a:endParaRPr lang="en-US"/>
          </a:p>
        </p:txBody>
      </p:sp>
    </p:spTree>
    <p:extLst>
      <p:ext uri="{BB962C8B-B14F-4D97-AF65-F5344CB8AC3E}">
        <p14:creationId xmlns:p14="http://schemas.microsoft.com/office/powerpoint/2010/main" val="3325229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create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above headline:</a:t>
            </a:r>
          </a:p>
          <a:p>
            <a:r>
              <a:rPr lang="en-US" sz="1200" b="0" i="0" u="none" strike="noStrike" kern="1200" baseline="0" dirty="0">
                <a:solidFill>
                  <a:schemeClr val="tx1"/>
                </a:solidFill>
                <a:latin typeface="+mn-lt"/>
                <a:ea typeface="+mn-ea"/>
                <a:cs typeface="+mn-cs"/>
              </a:rPr>
              <a:t>Same size and weight as the headline and set using a soft return.</a:t>
            </a:r>
          </a:p>
          <a:p>
            <a:r>
              <a:rPr lang="en-US" sz="1200" b="0" i="0" u="none" strike="noStrike" kern="1200" baseline="0" dirty="0">
                <a:solidFill>
                  <a:schemeClr val="tx1"/>
                </a:solidFill>
                <a:latin typeface="+mn-lt"/>
                <a:ea typeface="+mn-ea"/>
                <a:cs typeface="+mn-cs"/>
              </a:rPr>
              <a:t>PC: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 </a:t>
            </a:r>
            <a:r>
              <a:rPr lang="en-US" sz="1200" b="0" i="0" u="none" strike="noStrike" kern="1200" baseline="0" dirty="0" err="1">
                <a:solidFill>
                  <a:schemeClr val="tx1"/>
                </a:solidFill>
                <a:latin typeface="+mn-lt"/>
                <a:ea typeface="+mn-ea"/>
                <a:cs typeface="+mn-cs"/>
              </a:rPr>
              <a:t>Alt+Ctrl</a:t>
            </a:r>
            <a:r>
              <a:rPr lang="en-US" sz="1200" b="0" i="0" u="none" strike="noStrike" kern="1200" baseline="0" dirty="0">
                <a:solidFill>
                  <a:schemeClr val="tx1"/>
                </a:solidFill>
                <a:latin typeface="+mn-lt"/>
                <a:ea typeface="+mn-ea"/>
                <a:cs typeface="+mn-cs"/>
              </a:rPr>
              <a:t>+ - (minus)</a:t>
            </a:r>
          </a:p>
          <a:p>
            <a:r>
              <a:rPr lang="en-US" sz="1200" b="0" i="0" u="none" strike="noStrike" kern="1200" baseline="0" dirty="0">
                <a:solidFill>
                  <a:schemeClr val="tx1"/>
                </a:solidFill>
                <a:latin typeface="+mn-lt"/>
                <a:ea typeface="+mn-ea"/>
                <a:cs typeface="+mn-cs"/>
              </a:rPr>
              <a:t>Mac: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 </a:t>
            </a:r>
            <a:r>
              <a:rPr lang="en-US" sz="1200" b="0" i="0" u="none" strike="noStrike" kern="1200" baseline="0" dirty="0" err="1">
                <a:solidFill>
                  <a:schemeClr val="tx1"/>
                </a:solidFill>
                <a:latin typeface="+mn-lt"/>
                <a:ea typeface="+mn-ea"/>
                <a:cs typeface="+mn-cs"/>
              </a:rPr>
              <a:t>Shift+Alt</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Option+hyphen</a:t>
            </a:r>
            <a:endParaRPr lang="en-US" dirty="0"/>
          </a:p>
        </p:txBody>
      </p:sp>
      <p:sp>
        <p:nvSpPr>
          <p:cNvPr id="4" name="Slide Number Placeholder 3"/>
          <p:cNvSpPr>
            <a:spLocks noGrp="1"/>
          </p:cNvSpPr>
          <p:nvPr>
            <p:ph type="sldNum" sz="quarter" idx="10"/>
          </p:nvPr>
        </p:nvSpPr>
        <p:spPr/>
        <p:txBody>
          <a:bodyPr/>
          <a:lstStyle/>
          <a:p>
            <a:fld id="{67368731-C7E4-6F48-BB60-3D6BFE7FEB85}" type="slidenum">
              <a:rPr lang="en-US" smtClean="0"/>
              <a:t>50</a:t>
            </a:fld>
            <a:endParaRPr lang="en-US"/>
          </a:p>
        </p:txBody>
      </p:sp>
    </p:spTree>
    <p:extLst>
      <p:ext uri="{BB962C8B-B14F-4D97-AF65-F5344CB8AC3E}">
        <p14:creationId xmlns:p14="http://schemas.microsoft.com/office/powerpoint/2010/main" val="1112971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remove the loop in a linked list</a:t>
            </a:r>
          </a:p>
          <a:p>
            <a:pPr lvl="1"/>
            <a:r>
              <a:rPr lang="en-US" dirty="0"/>
              <a:t>Count the number of nodes in loop. Let count be k</a:t>
            </a:r>
          </a:p>
          <a:p>
            <a:pPr lvl="1"/>
            <a:r>
              <a:rPr lang="en-US" dirty="0"/>
              <a:t>Fix one pointer to the head and another to k</a:t>
            </a:r>
            <a:r>
              <a:rPr lang="en-US" baseline="30000" dirty="0"/>
              <a:t>th</a:t>
            </a:r>
            <a:r>
              <a:rPr lang="en-US" dirty="0"/>
              <a:t> node from head</a:t>
            </a:r>
          </a:p>
          <a:p>
            <a:pPr lvl="1"/>
            <a:r>
              <a:rPr lang="en-US" dirty="0"/>
              <a:t>Move both pointers at the same pace until they meet</a:t>
            </a:r>
          </a:p>
          <a:p>
            <a:pPr lvl="1"/>
            <a:r>
              <a:rPr lang="en-US" dirty="0"/>
              <a:t>Get pointer to the last node of loop and make next = NULL</a:t>
            </a:r>
          </a:p>
          <a:p>
            <a:endParaRPr lang="en-US" dirty="0"/>
          </a:p>
        </p:txBody>
      </p:sp>
      <p:sp>
        <p:nvSpPr>
          <p:cNvPr id="4" name="Slide Number Placeholder 3"/>
          <p:cNvSpPr>
            <a:spLocks noGrp="1"/>
          </p:cNvSpPr>
          <p:nvPr>
            <p:ph type="sldNum" sz="quarter" idx="5"/>
          </p:nvPr>
        </p:nvSpPr>
        <p:spPr/>
        <p:txBody>
          <a:bodyPr/>
          <a:lstStyle/>
          <a:p>
            <a:fld id="{67368731-C7E4-6F48-BB60-3D6BFE7FEB85}" type="slidenum">
              <a:rPr lang="en-US" smtClean="0"/>
              <a:t>58</a:t>
            </a:fld>
            <a:endParaRPr lang="en-US"/>
          </a:p>
        </p:txBody>
      </p:sp>
    </p:spTree>
    <p:extLst>
      <p:ext uri="{BB962C8B-B14F-4D97-AF65-F5344CB8AC3E}">
        <p14:creationId xmlns:p14="http://schemas.microsoft.com/office/powerpoint/2010/main" val="1662420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create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above headline:</a:t>
            </a:r>
          </a:p>
          <a:p>
            <a:r>
              <a:rPr lang="en-US" sz="1200" b="0" i="0" u="none" strike="noStrike" kern="1200" baseline="0" dirty="0">
                <a:solidFill>
                  <a:schemeClr val="tx1"/>
                </a:solidFill>
                <a:latin typeface="+mn-lt"/>
                <a:ea typeface="+mn-ea"/>
                <a:cs typeface="+mn-cs"/>
              </a:rPr>
              <a:t>Same size and weight as the headline and set using a soft return.</a:t>
            </a:r>
          </a:p>
          <a:p>
            <a:r>
              <a:rPr lang="en-US" sz="1200" b="0" i="0" u="none" strike="noStrike" kern="1200" baseline="0" dirty="0">
                <a:solidFill>
                  <a:schemeClr val="tx1"/>
                </a:solidFill>
                <a:latin typeface="+mn-lt"/>
                <a:ea typeface="+mn-ea"/>
                <a:cs typeface="+mn-cs"/>
              </a:rPr>
              <a:t>PC: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 </a:t>
            </a:r>
            <a:r>
              <a:rPr lang="en-US" sz="1200" b="0" i="0" u="none" strike="noStrike" kern="1200" baseline="0" dirty="0" err="1">
                <a:solidFill>
                  <a:schemeClr val="tx1"/>
                </a:solidFill>
                <a:latin typeface="+mn-lt"/>
                <a:ea typeface="+mn-ea"/>
                <a:cs typeface="+mn-cs"/>
              </a:rPr>
              <a:t>Alt+Ctrl</a:t>
            </a:r>
            <a:r>
              <a:rPr lang="en-US" sz="1200" b="0" i="0" u="none" strike="noStrike" kern="1200" baseline="0" dirty="0">
                <a:solidFill>
                  <a:schemeClr val="tx1"/>
                </a:solidFill>
                <a:latin typeface="+mn-lt"/>
                <a:ea typeface="+mn-ea"/>
                <a:cs typeface="+mn-cs"/>
              </a:rPr>
              <a:t>+ - (minus)</a:t>
            </a:r>
          </a:p>
          <a:p>
            <a:r>
              <a:rPr lang="en-US" sz="1200" b="0" i="0" u="none" strike="noStrike" kern="1200" baseline="0" dirty="0">
                <a:solidFill>
                  <a:schemeClr val="tx1"/>
                </a:solidFill>
                <a:latin typeface="+mn-lt"/>
                <a:ea typeface="+mn-ea"/>
                <a:cs typeface="+mn-cs"/>
              </a:rPr>
              <a:t>Mac: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 </a:t>
            </a:r>
            <a:r>
              <a:rPr lang="en-US" sz="1200" b="0" i="0" u="none" strike="noStrike" kern="1200" baseline="0" dirty="0" err="1">
                <a:solidFill>
                  <a:schemeClr val="tx1"/>
                </a:solidFill>
                <a:latin typeface="+mn-lt"/>
                <a:ea typeface="+mn-ea"/>
                <a:cs typeface="+mn-cs"/>
              </a:rPr>
              <a:t>Shift+Alt</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Option+hyphen</a:t>
            </a:r>
            <a:endParaRPr lang="en-US" dirty="0"/>
          </a:p>
        </p:txBody>
      </p:sp>
      <p:sp>
        <p:nvSpPr>
          <p:cNvPr id="4" name="Slide Number Placeholder 3"/>
          <p:cNvSpPr>
            <a:spLocks noGrp="1"/>
          </p:cNvSpPr>
          <p:nvPr>
            <p:ph type="sldNum" sz="quarter" idx="10"/>
          </p:nvPr>
        </p:nvSpPr>
        <p:spPr/>
        <p:txBody>
          <a:bodyPr/>
          <a:lstStyle/>
          <a:p>
            <a:fld id="{67368731-C7E4-6F48-BB60-3D6BFE7FEB85}" type="slidenum">
              <a:rPr lang="en-US" smtClean="0"/>
              <a:t>3</a:t>
            </a:fld>
            <a:endParaRPr lang="en-US"/>
          </a:p>
        </p:txBody>
      </p:sp>
    </p:spTree>
    <p:extLst>
      <p:ext uri="{BB962C8B-B14F-4D97-AF65-F5344CB8AC3E}">
        <p14:creationId xmlns:p14="http://schemas.microsoft.com/office/powerpoint/2010/main" val="2701065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create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above headline:</a:t>
            </a:r>
          </a:p>
          <a:p>
            <a:r>
              <a:rPr lang="en-US" sz="1200" b="0" i="0" u="none" strike="noStrike" kern="1200" baseline="0" dirty="0">
                <a:solidFill>
                  <a:schemeClr val="tx1"/>
                </a:solidFill>
                <a:latin typeface="+mn-lt"/>
                <a:ea typeface="+mn-ea"/>
                <a:cs typeface="+mn-cs"/>
              </a:rPr>
              <a:t>Same size and weight as the headline and set using a soft return.</a:t>
            </a:r>
          </a:p>
          <a:p>
            <a:r>
              <a:rPr lang="en-US" sz="1200" b="0" i="0" u="none" strike="noStrike" kern="1200" baseline="0" dirty="0">
                <a:solidFill>
                  <a:schemeClr val="tx1"/>
                </a:solidFill>
                <a:latin typeface="+mn-lt"/>
                <a:ea typeface="+mn-ea"/>
                <a:cs typeface="+mn-cs"/>
              </a:rPr>
              <a:t>PC: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 </a:t>
            </a:r>
            <a:r>
              <a:rPr lang="en-US" sz="1200" b="0" i="0" u="none" strike="noStrike" kern="1200" baseline="0" dirty="0" err="1">
                <a:solidFill>
                  <a:schemeClr val="tx1"/>
                </a:solidFill>
                <a:latin typeface="+mn-lt"/>
                <a:ea typeface="+mn-ea"/>
                <a:cs typeface="+mn-cs"/>
              </a:rPr>
              <a:t>Alt+Ctrl</a:t>
            </a:r>
            <a:r>
              <a:rPr lang="en-US" sz="1200" b="0" i="0" u="none" strike="noStrike" kern="1200" baseline="0" dirty="0">
                <a:solidFill>
                  <a:schemeClr val="tx1"/>
                </a:solidFill>
                <a:latin typeface="+mn-lt"/>
                <a:ea typeface="+mn-ea"/>
                <a:cs typeface="+mn-cs"/>
              </a:rPr>
              <a:t>+ - (minus)</a:t>
            </a:r>
          </a:p>
          <a:p>
            <a:r>
              <a:rPr lang="en-US" sz="1200" b="0" i="0" u="none" strike="noStrike" kern="1200" baseline="0" dirty="0">
                <a:solidFill>
                  <a:schemeClr val="tx1"/>
                </a:solidFill>
                <a:latin typeface="+mn-lt"/>
                <a:ea typeface="+mn-ea"/>
                <a:cs typeface="+mn-cs"/>
              </a:rPr>
              <a:t>Mac: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 </a:t>
            </a:r>
            <a:r>
              <a:rPr lang="en-US" sz="1200" b="0" i="0" u="none" strike="noStrike" kern="1200" baseline="0" dirty="0" err="1">
                <a:solidFill>
                  <a:schemeClr val="tx1"/>
                </a:solidFill>
                <a:latin typeface="+mn-lt"/>
                <a:ea typeface="+mn-ea"/>
                <a:cs typeface="+mn-cs"/>
              </a:rPr>
              <a:t>Shift+Alt</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Option+hyphen</a:t>
            </a:r>
            <a:endParaRPr lang="en-US" dirty="0"/>
          </a:p>
        </p:txBody>
      </p:sp>
      <p:sp>
        <p:nvSpPr>
          <p:cNvPr id="4" name="Slide Number Placeholder 3"/>
          <p:cNvSpPr>
            <a:spLocks noGrp="1"/>
          </p:cNvSpPr>
          <p:nvPr>
            <p:ph type="sldNum" sz="quarter" idx="10"/>
          </p:nvPr>
        </p:nvSpPr>
        <p:spPr/>
        <p:txBody>
          <a:bodyPr/>
          <a:lstStyle/>
          <a:p>
            <a:fld id="{67368731-C7E4-6F48-BB60-3D6BFE7FEB85}" type="slidenum">
              <a:rPr lang="en-US" smtClean="0"/>
              <a:t>5</a:t>
            </a:fld>
            <a:endParaRPr lang="en-US"/>
          </a:p>
        </p:txBody>
      </p:sp>
    </p:spTree>
    <p:extLst>
      <p:ext uri="{BB962C8B-B14F-4D97-AF65-F5344CB8AC3E}">
        <p14:creationId xmlns:p14="http://schemas.microsoft.com/office/powerpoint/2010/main" val="1876957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size of array is known, it is natural to use a for loop to traverse</a:t>
            </a:r>
          </a:p>
        </p:txBody>
      </p:sp>
      <p:sp>
        <p:nvSpPr>
          <p:cNvPr id="4" name="Slide Number Placeholder 3"/>
          <p:cNvSpPr>
            <a:spLocks noGrp="1"/>
          </p:cNvSpPr>
          <p:nvPr>
            <p:ph type="sldNum" sz="quarter" idx="5"/>
          </p:nvPr>
        </p:nvSpPr>
        <p:spPr/>
        <p:txBody>
          <a:bodyPr/>
          <a:lstStyle/>
          <a:p>
            <a:fld id="{67368731-C7E4-6F48-BB60-3D6BFE7FEB85}" type="slidenum">
              <a:rPr lang="en-US" smtClean="0"/>
              <a:t>7</a:t>
            </a:fld>
            <a:endParaRPr lang="en-US"/>
          </a:p>
        </p:txBody>
      </p:sp>
    </p:spTree>
    <p:extLst>
      <p:ext uri="{BB962C8B-B14F-4D97-AF65-F5344CB8AC3E}">
        <p14:creationId xmlns:p14="http://schemas.microsoft.com/office/powerpoint/2010/main" val="949894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way is called “array initializer”</a:t>
            </a:r>
          </a:p>
          <a:p>
            <a:endParaRPr lang="en-US" dirty="0"/>
          </a:p>
          <a:p>
            <a:r>
              <a:rPr lang="en-US" dirty="0"/>
              <a:t>Note that this will return a syntax error: double[] </a:t>
            </a:r>
            <a:r>
              <a:rPr lang="en-US" dirty="0" err="1"/>
              <a:t>myList</a:t>
            </a:r>
            <a:r>
              <a:rPr lang="en-US" dirty="0"/>
              <a:t>; </a:t>
            </a:r>
            <a:r>
              <a:rPr lang="en-US" dirty="0" err="1"/>
              <a:t>myList</a:t>
            </a:r>
            <a:r>
              <a:rPr lang="en-US" dirty="0"/>
              <a:t> = {1, 2, 3, 4, 5}; (2 lines)</a:t>
            </a:r>
          </a:p>
        </p:txBody>
      </p:sp>
      <p:sp>
        <p:nvSpPr>
          <p:cNvPr id="4" name="Slide Number Placeholder 3"/>
          <p:cNvSpPr>
            <a:spLocks noGrp="1"/>
          </p:cNvSpPr>
          <p:nvPr>
            <p:ph type="sldNum" sz="quarter" idx="5"/>
          </p:nvPr>
        </p:nvSpPr>
        <p:spPr/>
        <p:txBody>
          <a:bodyPr/>
          <a:lstStyle/>
          <a:p>
            <a:fld id="{67368731-C7E4-6F48-BB60-3D6BFE7FEB85}" type="slidenum">
              <a:rPr lang="en-US" smtClean="0"/>
              <a:t>8</a:t>
            </a:fld>
            <a:endParaRPr lang="en-US"/>
          </a:p>
        </p:txBody>
      </p:sp>
    </p:spTree>
    <p:extLst>
      <p:ext uri="{BB962C8B-B14F-4D97-AF65-F5344CB8AC3E}">
        <p14:creationId xmlns:p14="http://schemas.microsoft.com/office/powerpoint/2010/main" val="86198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 is called “ragged array”</a:t>
            </a:r>
          </a:p>
        </p:txBody>
      </p:sp>
      <p:sp>
        <p:nvSpPr>
          <p:cNvPr id="4" name="Slide Number Placeholder 3"/>
          <p:cNvSpPr>
            <a:spLocks noGrp="1"/>
          </p:cNvSpPr>
          <p:nvPr>
            <p:ph type="sldNum" sz="quarter" idx="5"/>
          </p:nvPr>
        </p:nvSpPr>
        <p:spPr/>
        <p:txBody>
          <a:bodyPr/>
          <a:lstStyle/>
          <a:p>
            <a:fld id="{67368731-C7E4-6F48-BB60-3D6BFE7FEB85}" type="slidenum">
              <a:rPr lang="en-US" smtClean="0"/>
              <a:t>13</a:t>
            </a:fld>
            <a:endParaRPr lang="en-US"/>
          </a:p>
        </p:txBody>
      </p:sp>
    </p:spTree>
    <p:extLst>
      <p:ext uri="{BB962C8B-B14F-4D97-AF65-F5344CB8AC3E}">
        <p14:creationId xmlns:p14="http://schemas.microsoft.com/office/powerpoint/2010/main" val="1578031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students, three exams, four questions each</a:t>
            </a:r>
          </a:p>
        </p:txBody>
      </p:sp>
      <p:sp>
        <p:nvSpPr>
          <p:cNvPr id="4" name="Slide Number Placeholder 3"/>
          <p:cNvSpPr>
            <a:spLocks noGrp="1"/>
          </p:cNvSpPr>
          <p:nvPr>
            <p:ph type="sldNum" sz="quarter" idx="5"/>
          </p:nvPr>
        </p:nvSpPr>
        <p:spPr/>
        <p:txBody>
          <a:bodyPr/>
          <a:lstStyle/>
          <a:p>
            <a:fld id="{67368731-C7E4-6F48-BB60-3D6BFE7FEB85}" type="slidenum">
              <a:rPr lang="en-US" smtClean="0"/>
              <a:t>15</a:t>
            </a:fld>
            <a:endParaRPr lang="en-US"/>
          </a:p>
        </p:txBody>
      </p:sp>
    </p:spTree>
    <p:extLst>
      <p:ext uri="{BB962C8B-B14F-4D97-AF65-F5344CB8AC3E}">
        <p14:creationId xmlns:p14="http://schemas.microsoft.com/office/powerpoint/2010/main" val="2834274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students, three exams, four questions each</a:t>
            </a:r>
          </a:p>
        </p:txBody>
      </p:sp>
      <p:sp>
        <p:nvSpPr>
          <p:cNvPr id="4" name="Slide Number Placeholder 3"/>
          <p:cNvSpPr>
            <a:spLocks noGrp="1"/>
          </p:cNvSpPr>
          <p:nvPr>
            <p:ph type="sldNum" sz="quarter" idx="5"/>
          </p:nvPr>
        </p:nvSpPr>
        <p:spPr/>
        <p:txBody>
          <a:bodyPr/>
          <a:lstStyle/>
          <a:p>
            <a:fld id="{67368731-C7E4-6F48-BB60-3D6BFE7FEB85}" type="slidenum">
              <a:rPr lang="en-US" smtClean="0"/>
              <a:t>16</a:t>
            </a:fld>
            <a:endParaRPr lang="en-US"/>
          </a:p>
        </p:txBody>
      </p:sp>
    </p:spTree>
    <p:extLst>
      <p:ext uri="{BB962C8B-B14F-4D97-AF65-F5344CB8AC3E}">
        <p14:creationId xmlns:p14="http://schemas.microsoft.com/office/powerpoint/2010/main" val="2561668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The reason: memory allocation for each element is interdependent and fixed when array is created.</a:t>
            </a:r>
          </a:p>
          <a:p>
            <a:endParaRPr lang="en-AU" dirty="0"/>
          </a:p>
        </p:txBody>
      </p:sp>
      <p:sp>
        <p:nvSpPr>
          <p:cNvPr id="4" name="Slide Number Placeholder 3"/>
          <p:cNvSpPr>
            <a:spLocks noGrp="1"/>
          </p:cNvSpPr>
          <p:nvPr>
            <p:ph type="sldNum" sz="quarter" idx="5"/>
          </p:nvPr>
        </p:nvSpPr>
        <p:spPr/>
        <p:txBody>
          <a:bodyPr/>
          <a:lstStyle/>
          <a:p>
            <a:fld id="{67368731-C7E4-6F48-BB60-3D6BFE7FEB85}" type="slidenum">
              <a:rPr lang="en-US" smtClean="0"/>
              <a:t>21</a:t>
            </a:fld>
            <a:endParaRPr lang="en-US"/>
          </a:p>
        </p:txBody>
      </p:sp>
    </p:spTree>
    <p:extLst>
      <p:ext uri="{BB962C8B-B14F-4D97-AF65-F5344CB8AC3E}">
        <p14:creationId xmlns:p14="http://schemas.microsoft.com/office/powerpoint/2010/main" val="13446938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9.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943" y="902524"/>
            <a:ext cx="8728363" cy="3794167"/>
          </a:xfrm>
          <a:solidFill>
            <a:srgbClr val="D9D9D9"/>
          </a:solidFill>
          <a:ln w="19050" cmpd="sng">
            <a:solidFill>
              <a:srgbClr val="000054"/>
            </a:solidFill>
          </a:ln>
        </p:spPr>
        <p:txBody>
          <a:bodyPr lIns="180000" tIns="91440" rIns="180000" bIns="91440"/>
          <a:lstStyle>
            <a:lvl1pPr>
              <a:lnSpc>
                <a:spcPct val="150000"/>
              </a:lnSpc>
              <a:defRPr sz="2400"/>
            </a:lvl1pPr>
            <a:lvl2pPr marL="742950" indent="-285750">
              <a:lnSpc>
                <a:spcPct val="150000"/>
              </a:lnSpc>
              <a:buFont typeface="Courier New"/>
              <a:buChar char="o"/>
              <a:defRPr sz="2200"/>
            </a:lvl2pPr>
            <a:lvl3pPr>
              <a:lnSpc>
                <a:spcPct val="150000"/>
              </a:lnSpc>
              <a:defRPr sz="2000"/>
            </a:lvl3pPr>
            <a:lvl4pPr marL="1600200" indent="-228600">
              <a:buFont typeface="Courier New"/>
              <a:buChar char="o"/>
              <a:defRPr sz="2200"/>
            </a:lvl4pPr>
            <a:lvl5pPr>
              <a:defRPr sz="2200"/>
            </a:lvl5pPr>
          </a:lstStyle>
          <a:p>
            <a:pPr lvl="0"/>
            <a:r>
              <a:rPr lang="en-US"/>
              <a:t>Edit Master text styles</a:t>
            </a:r>
          </a:p>
          <a:p>
            <a:pPr lvl="1"/>
            <a:r>
              <a:rPr lang="en-US"/>
              <a:t>Second level</a:t>
            </a:r>
          </a:p>
          <a:p>
            <a:pPr lvl="2"/>
            <a:r>
              <a:rPr lang="en-US"/>
              <a:t>Third level</a:t>
            </a:r>
          </a:p>
        </p:txBody>
      </p:sp>
      <p:sp>
        <p:nvSpPr>
          <p:cNvPr id="4" name="Rectangle 3"/>
          <p:cNvSpPr/>
          <p:nvPr/>
        </p:nvSpPr>
        <p:spPr>
          <a:xfrm>
            <a:off x="0" y="-1"/>
            <a:ext cx="9144000" cy="902525"/>
          </a:xfrm>
          <a:prstGeom prst="rect">
            <a:avLst/>
          </a:prstGeom>
          <a:solidFill>
            <a:srgbClr val="00005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title="Slide title"/>
          <p:cNvSpPr>
            <a:spLocks noGrp="1"/>
          </p:cNvSpPr>
          <p:nvPr>
            <p:ph type="title" hasCustomPrompt="1"/>
          </p:nvPr>
        </p:nvSpPr>
        <p:spPr>
          <a:xfrm>
            <a:off x="1" y="-1"/>
            <a:ext cx="8259288" cy="902525"/>
          </a:xfrm>
          <a:solidFill>
            <a:srgbClr val="000054"/>
          </a:solidFill>
          <a:ln w="19050" cmpd="sng">
            <a:noFill/>
          </a:ln>
        </p:spPr>
        <p:txBody>
          <a:bodyPr wrap="square" lIns="365760" tIns="91440" rIns="365760" bIns="91440" anchor="ctr">
            <a:normAutofit/>
          </a:bodyPr>
          <a:lstStyle>
            <a:lvl1pPr marL="173038" indent="0" algn="l">
              <a:defRPr sz="3600" b="1" baseline="0">
                <a:solidFill>
                  <a:srgbClr val="DBDCDD"/>
                </a:solidFill>
                <a:latin typeface="Arial"/>
                <a:cs typeface="Arial"/>
              </a:defRPr>
            </a:lvl1pPr>
          </a:lstStyle>
          <a:p>
            <a:r>
              <a:rPr lang="en-US" dirty="0"/>
              <a:t>Click to edit title</a:t>
            </a:r>
          </a:p>
        </p:txBody>
      </p:sp>
      <p:sp>
        <p:nvSpPr>
          <p:cNvPr id="7" name="Slide Number Placeholder 5"/>
          <p:cNvSpPr>
            <a:spLocks noGrp="1"/>
          </p:cNvSpPr>
          <p:nvPr>
            <p:ph type="sldNum" sz="quarter" idx="12"/>
          </p:nvPr>
        </p:nvSpPr>
        <p:spPr>
          <a:xfrm>
            <a:off x="6553200" y="4767263"/>
            <a:ext cx="2133600" cy="273844"/>
          </a:xfrm>
        </p:spPr>
        <p:txBody>
          <a:bodyPr/>
          <a:lstStyle>
            <a:lvl1pPr>
              <a:defRPr>
                <a:solidFill>
                  <a:srgbClr val="000054"/>
                </a:solidFill>
              </a:defRPr>
            </a:lvl1pPr>
          </a:lstStyle>
          <a:p>
            <a:fld id="{66B7A6BE-7A3D-1C4F-BEDA-C5431FB9FC0F}" type="slidenum">
              <a:rPr lang="en-US" smtClean="0"/>
              <a:pPr/>
              <a:t>‹#›</a:t>
            </a:fld>
            <a:endParaRPr lang="en-US" dirty="0"/>
          </a:p>
        </p:txBody>
      </p:sp>
      <p:pic>
        <p:nvPicPr>
          <p:cNvPr id="1027" name="Picture 3" descr="C:\Users\v12123\Desktop\AccessibleDocuments\Elements\RMITVN-ACCESS-NewGuideline_PresentationSlides_2_elements-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637" y="-5806"/>
            <a:ext cx="691169" cy="69197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12207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 Comparision">
    <p:spTree>
      <p:nvGrpSpPr>
        <p:cNvPr id="1" name=""/>
        <p:cNvGrpSpPr/>
        <p:nvPr/>
      </p:nvGrpSpPr>
      <p:grpSpPr>
        <a:xfrm>
          <a:off x="0" y="0"/>
          <a:ext cx="0" cy="0"/>
          <a:chOff x="0" y="0"/>
          <a:chExt cx="0" cy="0"/>
        </a:xfrm>
      </p:grpSpPr>
      <p:sp>
        <p:nvSpPr>
          <p:cNvPr id="15" name="Rectangle 14"/>
          <p:cNvSpPr/>
          <p:nvPr/>
        </p:nvSpPr>
        <p:spPr>
          <a:xfrm>
            <a:off x="0" y="-1"/>
            <a:ext cx="9144000" cy="902525"/>
          </a:xfrm>
          <a:prstGeom prst="rect">
            <a:avLst/>
          </a:prstGeom>
          <a:solidFill>
            <a:srgbClr val="00005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itle 1" title="Slide title"/>
          <p:cNvSpPr>
            <a:spLocks noGrp="1"/>
          </p:cNvSpPr>
          <p:nvPr>
            <p:ph type="title" hasCustomPrompt="1"/>
          </p:nvPr>
        </p:nvSpPr>
        <p:spPr>
          <a:xfrm>
            <a:off x="1" y="-1"/>
            <a:ext cx="8259288" cy="902525"/>
          </a:xfrm>
          <a:solidFill>
            <a:srgbClr val="000054"/>
          </a:solidFill>
          <a:ln w="19050" cmpd="sng">
            <a:noFill/>
          </a:ln>
        </p:spPr>
        <p:txBody>
          <a:bodyPr wrap="square" lIns="365760" tIns="91440" rIns="365760" bIns="91440" anchor="ctr">
            <a:normAutofit/>
          </a:bodyPr>
          <a:lstStyle>
            <a:lvl1pPr marL="173038" indent="0" algn="l">
              <a:defRPr sz="3600" baseline="0">
                <a:solidFill>
                  <a:srgbClr val="DBDCDD"/>
                </a:solidFill>
                <a:latin typeface="Arial"/>
                <a:cs typeface="Arial"/>
              </a:defRPr>
            </a:lvl1pPr>
          </a:lstStyle>
          <a:p>
            <a:r>
              <a:rPr lang="en-US" dirty="0"/>
              <a:t>Click to edit title</a:t>
            </a:r>
          </a:p>
        </p:txBody>
      </p:sp>
      <p:sp>
        <p:nvSpPr>
          <p:cNvPr id="3" name="Content Placeholder 2"/>
          <p:cNvSpPr>
            <a:spLocks noGrp="1"/>
          </p:cNvSpPr>
          <p:nvPr>
            <p:ph sz="half" idx="1"/>
          </p:nvPr>
        </p:nvSpPr>
        <p:spPr>
          <a:xfrm>
            <a:off x="190006" y="1093573"/>
            <a:ext cx="4302356" cy="3614993"/>
          </a:xfrm>
          <a:noFill/>
          <a:ln w="19050" cmpd="sng">
            <a:solidFill>
              <a:srgbClr val="000054"/>
            </a:solidFill>
            <a:miter lim="800000"/>
          </a:ln>
        </p:spPr>
        <p:txBody>
          <a:bodyPr lIns="182880" tIns="182880" rIns="182880" bIns="182880"/>
          <a:lstStyle>
            <a:lvl1pPr marL="182880" indent="-182880">
              <a:lnSpc>
                <a:spcPct val="150000"/>
              </a:lnSpc>
              <a:spcBef>
                <a:spcPts val="1800"/>
              </a:spcBef>
              <a:spcAft>
                <a:spcPts val="0"/>
              </a:spcAft>
              <a:defRPr sz="2400"/>
            </a:lvl1pPr>
            <a:lvl2pPr>
              <a:lnSpc>
                <a:spcPct val="150000"/>
              </a:lnSpc>
              <a:spcBef>
                <a:spcPts val="1800"/>
              </a:spcBef>
              <a:spcAft>
                <a:spcPts val="0"/>
              </a:spcAft>
              <a:defRPr sz="2200"/>
            </a:lvl2pPr>
            <a:lvl3pPr>
              <a:lnSpc>
                <a:spcPct val="150000"/>
              </a:lnSpc>
              <a:spcBef>
                <a:spcPts val="1800"/>
              </a:spcBef>
              <a:spcAft>
                <a:spcPts val="0"/>
              </a:spcAft>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9" name="Slide Number Placeholder 8"/>
          <p:cNvSpPr>
            <a:spLocks noGrp="1"/>
          </p:cNvSpPr>
          <p:nvPr>
            <p:ph type="sldNum" sz="quarter" idx="16"/>
          </p:nvPr>
        </p:nvSpPr>
        <p:spPr/>
        <p:txBody>
          <a:bodyPr/>
          <a:lstStyle>
            <a:lvl1pPr>
              <a:defRPr>
                <a:solidFill>
                  <a:srgbClr val="000054"/>
                </a:solidFill>
              </a:defRPr>
            </a:lvl1pPr>
          </a:lstStyle>
          <a:p>
            <a:fld id="{66B7A6BE-7A3D-1C4F-BEDA-C5431FB9FC0F}" type="slidenum">
              <a:rPr lang="en-US" smtClean="0"/>
              <a:pPr/>
              <a:t>‹#›</a:t>
            </a:fld>
            <a:endParaRPr lang="en-US" dirty="0"/>
          </a:p>
        </p:txBody>
      </p:sp>
      <p:sp>
        <p:nvSpPr>
          <p:cNvPr id="8" name="Content Placeholder 2"/>
          <p:cNvSpPr>
            <a:spLocks noGrp="1"/>
          </p:cNvSpPr>
          <p:nvPr>
            <p:ph sz="half" idx="17"/>
          </p:nvPr>
        </p:nvSpPr>
        <p:spPr>
          <a:xfrm>
            <a:off x="4651513" y="1093573"/>
            <a:ext cx="4302356" cy="3614993"/>
          </a:xfrm>
          <a:noFill/>
          <a:ln w="19050" cmpd="sng">
            <a:solidFill>
              <a:srgbClr val="000054"/>
            </a:solidFill>
            <a:miter lim="800000"/>
          </a:ln>
        </p:spPr>
        <p:txBody>
          <a:bodyPr/>
          <a:lstStyle>
            <a:lvl1pPr>
              <a:lnSpc>
                <a:spcPct val="150000"/>
              </a:lnSpc>
              <a:defRPr sz="2400"/>
            </a:lvl1pPr>
            <a:lvl2pPr>
              <a:lnSpc>
                <a:spcPct val="150000"/>
              </a:lnSpc>
              <a:defRPr sz="2200"/>
            </a:lvl2pPr>
            <a:lvl3pPr>
              <a:lnSpc>
                <a:spcPct val="150000"/>
              </a:lnSpc>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pic>
        <p:nvPicPr>
          <p:cNvPr id="14" name="Picture 3" descr="C:\Users\v12123\Desktop\AccessibleDocuments\Elements\RMITVN-ACCESS-NewGuideline_PresentationSlides_2_elements-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2831" y="0"/>
            <a:ext cx="691169" cy="69197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6472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Verticle Title and Text">
    <p:spTree>
      <p:nvGrpSpPr>
        <p:cNvPr id="1" name=""/>
        <p:cNvGrpSpPr/>
        <p:nvPr/>
      </p:nvGrpSpPr>
      <p:grpSpPr>
        <a:xfrm>
          <a:off x="0" y="0"/>
          <a:ext cx="0" cy="0"/>
          <a:chOff x="0" y="0"/>
          <a:chExt cx="0" cy="0"/>
        </a:xfrm>
      </p:grpSpPr>
      <p:sp>
        <p:nvSpPr>
          <p:cNvPr id="2" name="Title 1" title="Photo slide title"/>
          <p:cNvSpPr>
            <a:spLocks noGrp="1"/>
          </p:cNvSpPr>
          <p:nvPr>
            <p:ph type="title" hasCustomPrompt="1"/>
          </p:nvPr>
        </p:nvSpPr>
        <p:spPr>
          <a:xfrm>
            <a:off x="5943599" y="279071"/>
            <a:ext cx="3004458" cy="2406366"/>
          </a:xfrm>
          <a:solidFill>
            <a:srgbClr val="000054"/>
          </a:solidFill>
          <a:ln w="19050">
            <a:solidFill>
              <a:schemeClr val="tx2"/>
            </a:solidFill>
          </a:ln>
        </p:spPr>
        <p:txBody>
          <a:bodyPr lIns="180000" tIns="93600" rIns="180000" bIns="93600" anchor="b">
            <a:normAutofit/>
          </a:bodyPr>
          <a:lstStyle>
            <a:lvl1pPr algn="l">
              <a:lnSpc>
                <a:spcPct val="150000"/>
              </a:lnSpc>
              <a:defRPr sz="2600" b="1" i="0" baseline="0">
                <a:solidFill>
                  <a:srgbClr val="F6F5F4"/>
                </a:solidFill>
                <a:latin typeface="Arial"/>
                <a:cs typeface="Arial"/>
              </a:defRPr>
            </a:lvl1pPr>
          </a:lstStyle>
          <a:p>
            <a:r>
              <a:rPr lang="en-US" dirty="0"/>
              <a:t>Click to edit picture title</a:t>
            </a:r>
          </a:p>
        </p:txBody>
      </p:sp>
      <p:sp>
        <p:nvSpPr>
          <p:cNvPr id="8" name="Text Placeholder 2" title="Photo slide content"/>
          <p:cNvSpPr>
            <a:spLocks noGrp="1"/>
          </p:cNvSpPr>
          <p:nvPr>
            <p:ph type="body" idx="13" hasCustomPrompt="1"/>
          </p:nvPr>
        </p:nvSpPr>
        <p:spPr>
          <a:xfrm>
            <a:off x="5935851" y="2685436"/>
            <a:ext cx="3012205" cy="2005317"/>
          </a:xfrm>
          <a:solidFill>
            <a:srgbClr val="000054"/>
          </a:solidFill>
          <a:ln>
            <a:solidFill>
              <a:srgbClr val="000054"/>
            </a:solidFill>
          </a:ln>
        </p:spPr>
        <p:txBody>
          <a:bodyPr anchor="t">
            <a:normAutofit/>
          </a:bodyPr>
          <a:lstStyle>
            <a:lvl1pPr marL="0" indent="0">
              <a:lnSpc>
                <a:spcPct val="150000"/>
              </a:lnSpc>
              <a:buNone/>
              <a:defRPr sz="2000">
                <a:solidFill>
                  <a:srgbClr val="F6F5F4"/>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Content</a:t>
            </a:r>
          </a:p>
        </p:txBody>
      </p:sp>
      <p:sp>
        <p:nvSpPr>
          <p:cNvPr id="3" name="Picture Placeholder 3"/>
          <p:cNvSpPr>
            <a:spLocks noGrp="1"/>
          </p:cNvSpPr>
          <p:nvPr>
            <p:ph type="pic" idx="1"/>
          </p:nvPr>
        </p:nvSpPr>
        <p:spPr>
          <a:xfrm>
            <a:off x="190005" y="279072"/>
            <a:ext cx="5753595" cy="4409042"/>
          </a:xfrm>
          <a:ln w="19050">
            <a:solidFill>
              <a:srgbClr val="000054"/>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Slide Number Placeholder 8"/>
          <p:cNvSpPr>
            <a:spLocks noGrp="1"/>
          </p:cNvSpPr>
          <p:nvPr>
            <p:ph type="sldNum" sz="quarter" idx="16"/>
          </p:nvPr>
        </p:nvSpPr>
        <p:spPr>
          <a:xfrm>
            <a:off x="6553200" y="4767263"/>
            <a:ext cx="2133600" cy="273844"/>
          </a:xfrm>
        </p:spPr>
        <p:txBody>
          <a:bodyPr/>
          <a:lstStyle>
            <a:lvl1pPr>
              <a:defRPr>
                <a:solidFill>
                  <a:srgbClr val="000054"/>
                </a:solidFill>
              </a:defRPr>
            </a:lvl1pPr>
          </a:lstStyle>
          <a:p>
            <a:fld id="{66B7A6BE-7A3D-1C4F-BEDA-C5431FB9FC0F}" type="slidenum">
              <a:rPr lang="en-US" smtClean="0"/>
              <a:pPr/>
              <a:t>‹#›</a:t>
            </a:fld>
            <a:endParaRPr lang="en-US" dirty="0"/>
          </a:p>
        </p:txBody>
      </p:sp>
      <p:pic>
        <p:nvPicPr>
          <p:cNvPr id="2050" name="Picture 2" descr="C:\Users\v12123\Desktop\AccessibleDocuments\Elements\RMITVN-ACCESS-NewGuideline_PresentationSlides_2_elements-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6965" y="268910"/>
            <a:ext cx="770195" cy="77109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357259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Verticle Title and Text">
    <p:spTree>
      <p:nvGrpSpPr>
        <p:cNvPr id="1" name=""/>
        <p:cNvGrpSpPr/>
        <p:nvPr/>
      </p:nvGrpSpPr>
      <p:grpSpPr>
        <a:xfrm>
          <a:off x="0" y="0"/>
          <a:ext cx="0" cy="0"/>
          <a:chOff x="0" y="0"/>
          <a:chExt cx="0" cy="0"/>
        </a:xfrm>
      </p:grpSpPr>
      <p:sp>
        <p:nvSpPr>
          <p:cNvPr id="2" name="Title 1" title="Photo slide title"/>
          <p:cNvSpPr>
            <a:spLocks noGrp="1"/>
          </p:cNvSpPr>
          <p:nvPr>
            <p:ph type="title" hasCustomPrompt="1"/>
          </p:nvPr>
        </p:nvSpPr>
        <p:spPr>
          <a:xfrm>
            <a:off x="195942" y="279071"/>
            <a:ext cx="3004458" cy="2406366"/>
          </a:xfrm>
          <a:solidFill>
            <a:srgbClr val="000054"/>
          </a:solidFill>
          <a:ln w="19050">
            <a:solidFill>
              <a:schemeClr val="tx2"/>
            </a:solidFill>
          </a:ln>
        </p:spPr>
        <p:txBody>
          <a:bodyPr lIns="180000" tIns="93600" rIns="180000" bIns="93600" anchor="b">
            <a:normAutofit/>
          </a:bodyPr>
          <a:lstStyle>
            <a:lvl1pPr algn="l">
              <a:lnSpc>
                <a:spcPct val="150000"/>
              </a:lnSpc>
              <a:defRPr sz="2600" b="1" i="0" baseline="0">
                <a:solidFill>
                  <a:srgbClr val="F6F5F4"/>
                </a:solidFill>
                <a:latin typeface="Arial"/>
                <a:cs typeface="Arial"/>
              </a:defRPr>
            </a:lvl1pPr>
          </a:lstStyle>
          <a:p>
            <a:r>
              <a:rPr lang="en-US" dirty="0"/>
              <a:t>Click to edit picture title</a:t>
            </a:r>
          </a:p>
        </p:txBody>
      </p:sp>
      <p:sp>
        <p:nvSpPr>
          <p:cNvPr id="8" name="Text Placeholder 2" title="Photo slide content"/>
          <p:cNvSpPr>
            <a:spLocks noGrp="1"/>
          </p:cNvSpPr>
          <p:nvPr>
            <p:ph type="body" idx="13" hasCustomPrompt="1"/>
          </p:nvPr>
        </p:nvSpPr>
        <p:spPr>
          <a:xfrm>
            <a:off x="195942" y="2685436"/>
            <a:ext cx="3004458" cy="2005317"/>
          </a:xfrm>
          <a:solidFill>
            <a:srgbClr val="000054"/>
          </a:solidFill>
          <a:ln w="28575">
            <a:solidFill>
              <a:srgbClr val="000054"/>
            </a:solidFill>
          </a:ln>
        </p:spPr>
        <p:txBody>
          <a:bodyPr anchor="t">
            <a:normAutofit/>
          </a:bodyPr>
          <a:lstStyle>
            <a:lvl1pPr marL="0" indent="0">
              <a:lnSpc>
                <a:spcPct val="150000"/>
              </a:lnSpc>
              <a:buNone/>
              <a:defRPr sz="2000">
                <a:solidFill>
                  <a:srgbClr val="F6F5F4"/>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Content</a:t>
            </a:r>
          </a:p>
        </p:txBody>
      </p:sp>
      <p:sp>
        <p:nvSpPr>
          <p:cNvPr id="3" name="Picture Placeholder 3"/>
          <p:cNvSpPr>
            <a:spLocks noGrp="1"/>
          </p:cNvSpPr>
          <p:nvPr>
            <p:ph type="pic" idx="1"/>
          </p:nvPr>
        </p:nvSpPr>
        <p:spPr>
          <a:xfrm>
            <a:off x="3219450" y="277339"/>
            <a:ext cx="5721440" cy="4417225"/>
          </a:xfrm>
          <a:ln w="19050">
            <a:solidFill>
              <a:srgbClr val="000054"/>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Slide Number Placeholder 8"/>
          <p:cNvSpPr>
            <a:spLocks noGrp="1"/>
          </p:cNvSpPr>
          <p:nvPr>
            <p:ph type="sldNum" sz="quarter" idx="16"/>
          </p:nvPr>
        </p:nvSpPr>
        <p:spPr>
          <a:xfrm>
            <a:off x="6553200" y="4767263"/>
            <a:ext cx="2133600" cy="273844"/>
          </a:xfrm>
        </p:spPr>
        <p:txBody>
          <a:bodyPr/>
          <a:lstStyle>
            <a:lvl1pPr>
              <a:defRPr>
                <a:solidFill>
                  <a:srgbClr val="000054"/>
                </a:solidFill>
              </a:defRPr>
            </a:lvl1pPr>
          </a:lstStyle>
          <a:p>
            <a:fld id="{66B7A6BE-7A3D-1C4F-BEDA-C5431FB9FC0F}" type="slidenum">
              <a:rPr lang="en-US" smtClean="0"/>
              <a:pPr/>
              <a:t>‹#›</a:t>
            </a:fld>
            <a:endParaRPr lang="en-US" dirty="0"/>
          </a:p>
        </p:txBody>
      </p:sp>
      <p:pic>
        <p:nvPicPr>
          <p:cNvPr id="2050" name="Picture 2" descr="C:\Users\v12123\Desktop\AccessibleDocuments\Elements\RMITVN-ACCESS-NewGuideline_PresentationSlides_2_elements-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3337" y="264129"/>
            <a:ext cx="770195" cy="77109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123624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box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57202" y="312095"/>
            <a:ext cx="2735996" cy="1971000"/>
          </a:xfrm>
          <a:ln w="19050">
            <a:solidFill>
              <a:srgbClr val="000054"/>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7" name="Picture Placeholder 3"/>
          <p:cNvSpPr>
            <a:spLocks noGrp="1"/>
          </p:cNvSpPr>
          <p:nvPr>
            <p:ph type="pic" idx="10"/>
          </p:nvPr>
        </p:nvSpPr>
        <p:spPr>
          <a:xfrm>
            <a:off x="3193198" y="312095"/>
            <a:ext cx="2735996" cy="1971000"/>
          </a:xfrm>
          <a:ln w="19050">
            <a:solidFill>
              <a:srgbClr val="000054"/>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8" name="Picture Placeholder 4"/>
          <p:cNvSpPr>
            <a:spLocks noGrp="1"/>
          </p:cNvSpPr>
          <p:nvPr>
            <p:ph type="pic" idx="11"/>
          </p:nvPr>
        </p:nvSpPr>
        <p:spPr>
          <a:xfrm>
            <a:off x="5929194" y="312095"/>
            <a:ext cx="2735996" cy="1971000"/>
          </a:xfrm>
          <a:ln w="19050">
            <a:solidFill>
              <a:srgbClr val="000054"/>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9" name="Picture Placeholder 5"/>
          <p:cNvSpPr>
            <a:spLocks noGrp="1"/>
          </p:cNvSpPr>
          <p:nvPr>
            <p:ph type="pic" idx="12"/>
          </p:nvPr>
        </p:nvSpPr>
        <p:spPr>
          <a:xfrm>
            <a:off x="457202" y="2283095"/>
            <a:ext cx="2735996" cy="1971000"/>
          </a:xfrm>
          <a:ln w="19050">
            <a:solidFill>
              <a:srgbClr val="000054"/>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0" name="Picture Placeholder 6"/>
          <p:cNvSpPr>
            <a:spLocks noGrp="1"/>
          </p:cNvSpPr>
          <p:nvPr>
            <p:ph type="pic" idx="13"/>
          </p:nvPr>
        </p:nvSpPr>
        <p:spPr>
          <a:xfrm>
            <a:off x="3193198" y="2283095"/>
            <a:ext cx="2735996" cy="1971000"/>
          </a:xfrm>
          <a:ln w="19050">
            <a:solidFill>
              <a:srgbClr val="000054"/>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1" name="Picture Placeholder 7"/>
          <p:cNvSpPr>
            <a:spLocks noGrp="1"/>
          </p:cNvSpPr>
          <p:nvPr>
            <p:ph type="pic" idx="14"/>
          </p:nvPr>
        </p:nvSpPr>
        <p:spPr>
          <a:xfrm>
            <a:off x="5929194" y="2283095"/>
            <a:ext cx="2735996" cy="1971000"/>
          </a:xfrm>
          <a:ln w="19050">
            <a:solidFill>
              <a:srgbClr val="000054"/>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Rectangle 8"/>
          <p:cNvSpPr/>
          <p:nvPr/>
        </p:nvSpPr>
        <p:spPr>
          <a:xfrm>
            <a:off x="0" y="4244546"/>
            <a:ext cx="9144405" cy="898954"/>
          </a:xfrm>
          <a:prstGeom prst="rect">
            <a:avLst/>
          </a:prstGeom>
          <a:solidFill>
            <a:srgbClr val="00005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3" descr="C:\Users\v12123\Desktop\AccessibleDocuments\Elements\RMITVN-ACCESS-NewGuideline_PresentationSlides_2_elements-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8456460" y="4451927"/>
            <a:ext cx="691169" cy="691978"/>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Placeholder 1" title="Photo title"/>
          <p:cNvSpPr>
            <a:spLocks noGrp="1"/>
          </p:cNvSpPr>
          <p:nvPr>
            <p:ph type="title" hasCustomPrompt="1"/>
          </p:nvPr>
        </p:nvSpPr>
        <p:spPr>
          <a:xfrm>
            <a:off x="321275" y="4322549"/>
            <a:ext cx="8477139" cy="374563"/>
          </a:xfrm>
          <a:prstGeom prst="rect">
            <a:avLst/>
          </a:prstGeom>
        </p:spPr>
        <p:txBody>
          <a:bodyPr vert="horz" lIns="91440" tIns="45720" rIns="91440" bIns="45720" rtlCol="0" anchor="ctr">
            <a:noAutofit/>
          </a:bodyPr>
          <a:lstStyle>
            <a:lvl1pPr>
              <a:defRPr sz="2400" baseline="0">
                <a:solidFill>
                  <a:schemeClr val="bg1"/>
                </a:solidFill>
              </a:defRPr>
            </a:lvl1pPr>
          </a:lstStyle>
          <a:p>
            <a:r>
              <a:rPr lang="en-US" dirty="0"/>
              <a:t>Click to edit image title</a:t>
            </a:r>
          </a:p>
        </p:txBody>
      </p:sp>
      <p:sp>
        <p:nvSpPr>
          <p:cNvPr id="15" name="Text Placeholder 16"/>
          <p:cNvSpPr>
            <a:spLocks noGrp="1"/>
          </p:cNvSpPr>
          <p:nvPr>
            <p:ph type="body" sz="quarter" idx="15" hasCustomPrompt="1"/>
          </p:nvPr>
        </p:nvSpPr>
        <p:spPr>
          <a:xfrm>
            <a:off x="320675" y="4694238"/>
            <a:ext cx="8526463" cy="263525"/>
          </a:xfrm>
        </p:spPr>
        <p:txBody>
          <a:bodyPr lIns="91440" tIns="0" rIns="91440" bIns="0"/>
          <a:lstStyle>
            <a:lvl1pPr marL="0" indent="0">
              <a:lnSpc>
                <a:spcPct val="100000"/>
              </a:lnSpc>
              <a:buNone/>
              <a:defRPr sz="1600" baseline="0">
                <a:solidFill>
                  <a:schemeClr val="bg1"/>
                </a:solidFill>
              </a:defRPr>
            </a:lvl1pPr>
          </a:lstStyle>
          <a:p>
            <a:pPr lvl="0"/>
            <a:r>
              <a:rPr lang="en-US" dirty="0"/>
              <a:t>Reference link</a:t>
            </a:r>
          </a:p>
        </p:txBody>
      </p:sp>
    </p:spTree>
    <p:custDataLst>
      <p:tags r:id="rId1"/>
    </p:custDataLst>
    <p:extLst>
      <p:ext uri="{BB962C8B-B14F-4D97-AF65-F5344CB8AC3E}">
        <p14:creationId xmlns:p14="http://schemas.microsoft.com/office/powerpoint/2010/main" val="1162433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End Slide Master">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extBox 12"/>
          <p:cNvSpPr txBox="1"/>
          <p:nvPr/>
        </p:nvSpPr>
        <p:spPr>
          <a:xfrm>
            <a:off x="3198829" y="4725630"/>
            <a:ext cx="3160738" cy="276999"/>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a:cs typeface="Arial"/>
              </a:rPr>
              <a:t>Copyright © 2017 RMIT University Vietnam</a:t>
            </a:r>
            <a:endParaRPr lang="en-AU" sz="1200" dirty="0">
              <a:solidFill>
                <a:schemeClr val="bg1"/>
              </a:solidFill>
              <a:latin typeface="Arial"/>
              <a:cs typeface="Arial"/>
            </a:endParaRPr>
          </a:p>
        </p:txBody>
      </p:sp>
    </p:spTree>
    <p:custDataLst>
      <p:tags r:id="rId1"/>
    </p:custDataLst>
    <p:extLst>
      <p:ext uri="{BB962C8B-B14F-4D97-AF65-F5344CB8AC3E}">
        <p14:creationId xmlns:p14="http://schemas.microsoft.com/office/powerpoint/2010/main" val="2504138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End Slide Alternativ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198829" y="4725630"/>
            <a:ext cx="3160738" cy="276999"/>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002060"/>
                </a:solidFill>
                <a:latin typeface="Arial"/>
                <a:cs typeface="Arial"/>
              </a:rPr>
              <a:t>Copyright © 2017 RMIT University Vietnam</a:t>
            </a:r>
            <a:endParaRPr lang="en-AU" sz="1200" dirty="0">
              <a:solidFill>
                <a:srgbClr val="002060"/>
              </a:solidFill>
              <a:latin typeface="Arial"/>
              <a:cs typeface="Arial"/>
            </a:endParaRPr>
          </a:p>
        </p:txBody>
      </p:sp>
    </p:spTree>
    <p:custDataLst>
      <p:tags r:id="rId1"/>
    </p:custDataLst>
    <p:extLst>
      <p:ext uri="{BB962C8B-B14F-4D97-AF65-F5344CB8AC3E}">
        <p14:creationId xmlns:p14="http://schemas.microsoft.com/office/powerpoint/2010/main" val="3237526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57200" y="107532"/>
            <a:ext cx="7261922" cy="1111885"/>
          </a:xfrm>
        </p:spPr>
        <p:txBody>
          <a:bodyPr/>
          <a:lstStyle/>
          <a:p>
            <a:r>
              <a:rPr lang="en-US" dirty="0">
                <a:solidFill>
                  <a:srgbClr val="FAC800"/>
                </a:solidFill>
              </a:rPr>
              <a:t>—</a:t>
            </a:r>
            <a:br>
              <a:rPr lang="en-US" dirty="0"/>
            </a:br>
            <a:r>
              <a:rPr lang="en-US" dirty="0"/>
              <a:t>Click to edit Master title style</a:t>
            </a:r>
          </a:p>
        </p:txBody>
      </p:sp>
      <p:sp>
        <p:nvSpPr>
          <p:cNvPr id="13" name="Text Placeholder 12"/>
          <p:cNvSpPr>
            <a:spLocks noGrp="1"/>
          </p:cNvSpPr>
          <p:nvPr>
            <p:ph type="body" sz="quarter" idx="13"/>
          </p:nvPr>
        </p:nvSpPr>
        <p:spPr>
          <a:xfrm>
            <a:off x="457199" y="1307905"/>
            <a:ext cx="8236131" cy="2924461"/>
          </a:xfrm>
        </p:spPr>
        <p:txBody>
          <a:bodyPr>
            <a:normAutofit/>
          </a:bodyPr>
          <a:lstStyle>
            <a:lvl1pPr marL="342900" indent="-342900">
              <a:spcBef>
                <a:spcPts val="600"/>
              </a:spcBef>
              <a:spcAft>
                <a:spcPts val="600"/>
              </a:spcAft>
              <a:buFont typeface="Arial" panose="020B0604020202020204" pitchFamily="34" charset="0"/>
              <a:buChar char="•"/>
              <a:defRPr sz="2400"/>
            </a:lvl1pPr>
            <a:lvl2pPr marL="742950" indent="-285750">
              <a:buFont typeface="Wingdings" panose="05000000000000000000" pitchFamily="2" charset="2"/>
              <a:buChar char="§"/>
              <a:defRPr sz="2000"/>
            </a:lvl2pPr>
            <a:lvl3pPr marL="914400" indent="0">
              <a:buNone/>
              <a:defRPr/>
            </a:lvl3pPr>
            <a:lvl4pPr marL="1371600" indent="0">
              <a:buNone/>
              <a:defRPr/>
            </a:lvl4pPr>
            <a:lvl5pPr marL="1828800" indent="0">
              <a:buFont typeface="Arial"/>
              <a:buNone/>
              <a:defRPr/>
            </a:lvl5pPr>
          </a:lstStyle>
          <a:p>
            <a:pPr lvl="0"/>
            <a:r>
              <a:rPr lang="en-US" dirty="0"/>
              <a:t>Edit Master text styles</a:t>
            </a:r>
          </a:p>
          <a:p>
            <a:pPr lvl="1"/>
            <a:r>
              <a:rPr lang="en-US" dirty="0"/>
              <a:t>Edit Master text styles</a:t>
            </a:r>
          </a:p>
        </p:txBody>
      </p:sp>
    </p:spTree>
    <p:extLst>
      <p:ext uri="{BB962C8B-B14F-4D97-AF65-F5344CB8AC3E}">
        <p14:creationId xmlns:p14="http://schemas.microsoft.com/office/powerpoint/2010/main" val="5492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6781"/>
            <a:ext cx="3866995" cy="2186878"/>
          </a:xfrm>
        </p:spPr>
        <p:txBody>
          <a:bodyPr>
            <a:normAutofit/>
          </a:bodyPr>
          <a:lstStyle>
            <a:lvl1pPr marL="0" indent="0">
              <a:buNone/>
              <a:defRPr sz="1200">
                <a:solidFill>
                  <a:srgbClr val="000000"/>
                </a:solidFill>
              </a:defRPr>
            </a:lvl1pPr>
            <a:lvl2pPr marL="457200" indent="0">
              <a:buNone/>
              <a:defRPr>
                <a:solidFill>
                  <a:srgbClr val="000000"/>
                </a:solidFill>
              </a:defRPr>
            </a:lvl2pPr>
            <a:lvl3pPr marL="914400" indent="0">
              <a:buNone/>
              <a:defRPr>
                <a:solidFill>
                  <a:srgbClr val="000000"/>
                </a:solidFill>
              </a:defRPr>
            </a:lvl3pPr>
            <a:lvl4pPr marL="1371600" indent="0">
              <a:buNone/>
              <a:defRPr>
                <a:solidFill>
                  <a:srgbClr val="000000"/>
                </a:solidFill>
              </a:defRPr>
            </a:lvl4pPr>
            <a:lvl5pPr marL="1828800" indent="0">
              <a:buNone/>
              <a:defRPr>
                <a:solidFill>
                  <a:srgbClr val="000000"/>
                </a:solidFill>
              </a:defRPr>
            </a:lvl5pPr>
          </a:lstStyle>
          <a:p>
            <a:pPr lvl="0"/>
            <a:r>
              <a:rPr lang="en-US"/>
              <a:t>Edit Master text styles</a:t>
            </a:r>
          </a:p>
        </p:txBody>
      </p:sp>
      <p:sp>
        <p:nvSpPr>
          <p:cNvPr id="7" name="Title 6"/>
          <p:cNvSpPr>
            <a:spLocks noGrp="1"/>
          </p:cNvSpPr>
          <p:nvPr>
            <p:ph type="title" hasCustomPrompt="1"/>
          </p:nvPr>
        </p:nvSpPr>
        <p:spPr>
          <a:xfrm>
            <a:off x="457200" y="107532"/>
            <a:ext cx="7261922" cy="1111885"/>
          </a:xfrm>
        </p:spPr>
        <p:txBody>
          <a:bodyPr/>
          <a:lstStyle/>
          <a:p>
            <a:r>
              <a:rPr lang="en-US" dirty="0">
                <a:solidFill>
                  <a:srgbClr val="FAC800"/>
                </a:solidFill>
              </a:rPr>
              <a:t>—</a:t>
            </a:r>
            <a:br>
              <a:rPr lang="en-US" dirty="0"/>
            </a:br>
            <a:r>
              <a:rPr lang="en-US" dirty="0"/>
              <a:t>Click to edit Master title style</a:t>
            </a:r>
          </a:p>
        </p:txBody>
      </p:sp>
      <p:sp>
        <p:nvSpPr>
          <p:cNvPr id="13" name="Text Placeholder 12"/>
          <p:cNvSpPr>
            <a:spLocks noGrp="1"/>
          </p:cNvSpPr>
          <p:nvPr>
            <p:ph type="body" sz="quarter" idx="13"/>
          </p:nvPr>
        </p:nvSpPr>
        <p:spPr>
          <a:xfrm>
            <a:off x="457200" y="1307905"/>
            <a:ext cx="7261922" cy="575411"/>
          </a:xfrm>
        </p:spPr>
        <p:txBody>
          <a:bodyPr>
            <a:normAutofit/>
          </a:bodyPr>
          <a:lstStyle>
            <a:lvl1pPr marL="0" indent="0">
              <a:buNone/>
              <a:defRPr sz="2000"/>
            </a:lvl1pPr>
            <a:lvl2pPr marL="457200" indent="0">
              <a:buNone/>
              <a:defRPr/>
            </a:lvl2pPr>
            <a:lvl3pPr marL="914400" indent="0">
              <a:buNone/>
              <a:defRPr/>
            </a:lvl3pPr>
            <a:lvl4pPr marL="1371600" indent="0">
              <a:buNone/>
              <a:defRPr/>
            </a:lvl4pPr>
            <a:lvl5pPr marL="1828800" indent="0">
              <a:buFont typeface="Arial"/>
              <a:buNone/>
              <a:defRPr/>
            </a:lvl5pPr>
          </a:lstStyle>
          <a:p>
            <a:pPr lvl="0"/>
            <a:r>
              <a:rPr lang="en-US"/>
              <a:t>Edit Master text styles</a:t>
            </a:r>
          </a:p>
        </p:txBody>
      </p:sp>
      <p:sp>
        <p:nvSpPr>
          <p:cNvPr id="14" name="Content Placeholder 2"/>
          <p:cNvSpPr>
            <a:spLocks noGrp="1"/>
          </p:cNvSpPr>
          <p:nvPr>
            <p:ph idx="14"/>
          </p:nvPr>
        </p:nvSpPr>
        <p:spPr>
          <a:xfrm>
            <a:off x="4589346" y="2056781"/>
            <a:ext cx="3866995" cy="2186878"/>
          </a:xfrm>
        </p:spPr>
        <p:txBody>
          <a:bodyPr>
            <a:normAutofit/>
          </a:bodyPr>
          <a:lstStyle>
            <a:lvl1pPr marL="285750" indent="-285750">
              <a:buClr>
                <a:srgbClr val="FAC800"/>
              </a:buClr>
              <a:buFont typeface="Lucida Grande"/>
              <a:buChar char="—"/>
              <a:defRPr sz="1200">
                <a:solidFill>
                  <a:srgbClr val="000000"/>
                </a:solidFill>
              </a:defRPr>
            </a:lvl1pPr>
            <a:lvl2pPr marL="457200" indent="0">
              <a:buNone/>
              <a:defRPr sz="1200">
                <a:solidFill>
                  <a:srgbClr val="000000"/>
                </a:solidFill>
              </a:defRPr>
            </a:lvl2pPr>
            <a:lvl3pPr marL="914400" indent="0">
              <a:buNone/>
              <a:defRPr>
                <a:solidFill>
                  <a:srgbClr val="000000"/>
                </a:solidFill>
              </a:defRPr>
            </a:lvl3pPr>
            <a:lvl4pPr marL="1371600" indent="0">
              <a:buNone/>
              <a:defRPr>
                <a:solidFill>
                  <a:srgbClr val="000000"/>
                </a:solidFill>
              </a:defRPr>
            </a:lvl4pPr>
            <a:lvl5pPr marL="1828800" indent="0">
              <a:buNone/>
              <a:defRPr>
                <a:solidFill>
                  <a:srgbClr val="000000"/>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35981749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6202556" cy="1111885"/>
          </a:xfrm>
        </p:spPr>
        <p:txBody>
          <a:bodyPr>
            <a:noAutofit/>
          </a:bodyPr>
          <a:lstStyle>
            <a:lvl1pPr>
              <a:defRPr sz="2200"/>
            </a:lvl1pPr>
          </a:lstStyle>
          <a:p>
            <a:r>
              <a:rPr lang="en-US" dirty="0">
                <a:solidFill>
                  <a:srgbClr val="C864C8"/>
                </a:solidFill>
              </a:rPr>
              <a:t>—</a:t>
            </a:r>
            <a:br>
              <a:rPr lang="en-US" dirty="0"/>
            </a:br>
            <a:r>
              <a:rPr lang="en-US" dirty="0"/>
              <a:t>Click to edit Master title style</a:t>
            </a:r>
          </a:p>
        </p:txBody>
      </p:sp>
      <p:sp>
        <p:nvSpPr>
          <p:cNvPr id="8" name="Rectangle 21"/>
          <p:cNvSpPr/>
          <p:nvPr userDrawn="1"/>
        </p:nvSpPr>
        <p:spPr>
          <a:xfrm rot="5400000">
            <a:off x="8023763" y="4480464"/>
            <a:ext cx="454178" cy="871895"/>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C864C8"/>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1" name="Picture Placeholder 10"/>
          <p:cNvSpPr>
            <a:spLocks noGrp="1"/>
          </p:cNvSpPr>
          <p:nvPr>
            <p:ph type="pic" sz="quarter" idx="13"/>
          </p:nvPr>
        </p:nvSpPr>
        <p:spPr>
          <a:xfrm>
            <a:off x="726765" y="1727936"/>
            <a:ext cx="1177925" cy="1177925"/>
          </a:xfrm>
          <a:prstGeom prst="ellipse">
            <a:avLst/>
          </a:prstGeom>
        </p:spPr>
        <p:txBody>
          <a:bodyPr>
            <a:noAutofit/>
          </a:bodyPr>
          <a:lstStyle>
            <a:lvl1pPr marL="0" indent="0">
              <a:buNone/>
              <a:defRPr sz="800"/>
            </a:lvl1pPr>
          </a:lstStyle>
          <a:p>
            <a:r>
              <a:rPr lang="en-US"/>
              <a:t>Click icon to add picture</a:t>
            </a:r>
            <a:endParaRPr lang="en-US" dirty="0"/>
          </a:p>
        </p:txBody>
      </p:sp>
      <p:sp>
        <p:nvSpPr>
          <p:cNvPr id="21" name="Text Placeholder 20"/>
          <p:cNvSpPr>
            <a:spLocks noGrp="1"/>
          </p:cNvSpPr>
          <p:nvPr>
            <p:ph type="body" sz="quarter" idx="14"/>
          </p:nvPr>
        </p:nvSpPr>
        <p:spPr>
          <a:xfrm>
            <a:off x="726765" y="2954881"/>
            <a:ext cx="2336180" cy="378445"/>
          </a:xfrm>
        </p:spPr>
        <p:txBody>
          <a:bodyPr>
            <a:noAutofit/>
          </a:bodyPr>
          <a:lstStyle>
            <a:lvl1pPr marL="0" indent="0">
              <a:buNone/>
              <a:defRPr sz="140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Edit Master text styles</a:t>
            </a:r>
          </a:p>
        </p:txBody>
      </p:sp>
      <p:sp>
        <p:nvSpPr>
          <p:cNvPr id="23" name="Text Placeholder 22"/>
          <p:cNvSpPr>
            <a:spLocks noGrp="1"/>
          </p:cNvSpPr>
          <p:nvPr>
            <p:ph type="body" sz="quarter" idx="15"/>
          </p:nvPr>
        </p:nvSpPr>
        <p:spPr>
          <a:xfrm>
            <a:off x="726765" y="3333326"/>
            <a:ext cx="2332038" cy="606772"/>
          </a:xfrm>
        </p:spPr>
        <p:txBody>
          <a:bodyPr>
            <a:noAutofit/>
          </a:bodyPr>
          <a:lstStyle>
            <a:lvl1pPr marL="0" indent="0">
              <a:buNone/>
              <a:defRPr sz="100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Edit Master text styles</a:t>
            </a:r>
          </a:p>
        </p:txBody>
      </p:sp>
      <p:sp>
        <p:nvSpPr>
          <p:cNvPr id="33" name="Picture Placeholder 10"/>
          <p:cNvSpPr>
            <a:spLocks noGrp="1"/>
          </p:cNvSpPr>
          <p:nvPr>
            <p:ph type="pic" sz="quarter" idx="16"/>
          </p:nvPr>
        </p:nvSpPr>
        <p:spPr>
          <a:xfrm>
            <a:off x="3347864" y="1727936"/>
            <a:ext cx="1177925" cy="1177925"/>
          </a:xfrm>
          <a:prstGeom prst="ellipse">
            <a:avLst/>
          </a:prstGeom>
        </p:spPr>
        <p:txBody>
          <a:bodyPr>
            <a:noAutofit/>
          </a:bodyPr>
          <a:lstStyle>
            <a:lvl1pPr marL="0" indent="0">
              <a:buNone/>
              <a:defRPr sz="800"/>
            </a:lvl1pPr>
          </a:lstStyle>
          <a:p>
            <a:r>
              <a:rPr lang="en-US"/>
              <a:t>Click icon to add picture</a:t>
            </a:r>
            <a:endParaRPr lang="en-US" dirty="0"/>
          </a:p>
        </p:txBody>
      </p:sp>
      <p:sp>
        <p:nvSpPr>
          <p:cNvPr id="34" name="Text Placeholder 20"/>
          <p:cNvSpPr>
            <a:spLocks noGrp="1"/>
          </p:cNvSpPr>
          <p:nvPr>
            <p:ph type="body" sz="quarter" idx="17"/>
          </p:nvPr>
        </p:nvSpPr>
        <p:spPr>
          <a:xfrm>
            <a:off x="3347864" y="2954881"/>
            <a:ext cx="2336180" cy="378445"/>
          </a:xfrm>
        </p:spPr>
        <p:txBody>
          <a:bodyPr>
            <a:noAutofit/>
          </a:bodyPr>
          <a:lstStyle>
            <a:lvl1pPr marL="0" indent="0">
              <a:buNone/>
              <a:defRPr sz="140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Edit Master text styles</a:t>
            </a:r>
          </a:p>
        </p:txBody>
      </p:sp>
      <p:sp>
        <p:nvSpPr>
          <p:cNvPr id="35" name="Text Placeholder 22"/>
          <p:cNvSpPr>
            <a:spLocks noGrp="1"/>
          </p:cNvSpPr>
          <p:nvPr>
            <p:ph type="body" sz="quarter" idx="18"/>
          </p:nvPr>
        </p:nvSpPr>
        <p:spPr>
          <a:xfrm>
            <a:off x="3347864" y="3333326"/>
            <a:ext cx="2332038" cy="606772"/>
          </a:xfrm>
        </p:spPr>
        <p:txBody>
          <a:bodyPr>
            <a:noAutofit/>
          </a:bodyPr>
          <a:lstStyle>
            <a:lvl1pPr marL="0" indent="0">
              <a:buNone/>
              <a:defRPr sz="100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Edit Master text styles</a:t>
            </a:r>
          </a:p>
        </p:txBody>
      </p:sp>
      <p:sp>
        <p:nvSpPr>
          <p:cNvPr id="36" name="Picture Placeholder 10"/>
          <p:cNvSpPr>
            <a:spLocks noGrp="1"/>
          </p:cNvSpPr>
          <p:nvPr>
            <p:ph type="pic" sz="quarter" idx="19"/>
          </p:nvPr>
        </p:nvSpPr>
        <p:spPr>
          <a:xfrm>
            <a:off x="5940152" y="1727936"/>
            <a:ext cx="1177925" cy="1177925"/>
          </a:xfrm>
          <a:prstGeom prst="ellipse">
            <a:avLst/>
          </a:prstGeom>
        </p:spPr>
        <p:txBody>
          <a:bodyPr>
            <a:noAutofit/>
          </a:bodyPr>
          <a:lstStyle>
            <a:lvl1pPr marL="0" indent="0">
              <a:buNone/>
              <a:defRPr sz="800"/>
            </a:lvl1pPr>
          </a:lstStyle>
          <a:p>
            <a:r>
              <a:rPr lang="en-US"/>
              <a:t>Click icon to add picture</a:t>
            </a:r>
            <a:endParaRPr lang="en-US" dirty="0"/>
          </a:p>
        </p:txBody>
      </p:sp>
      <p:sp>
        <p:nvSpPr>
          <p:cNvPr id="37" name="Text Placeholder 20"/>
          <p:cNvSpPr>
            <a:spLocks noGrp="1"/>
          </p:cNvSpPr>
          <p:nvPr>
            <p:ph type="body" sz="quarter" idx="20"/>
          </p:nvPr>
        </p:nvSpPr>
        <p:spPr>
          <a:xfrm>
            <a:off x="5940152" y="2954881"/>
            <a:ext cx="2336180" cy="378445"/>
          </a:xfrm>
        </p:spPr>
        <p:txBody>
          <a:bodyPr>
            <a:noAutofit/>
          </a:bodyPr>
          <a:lstStyle>
            <a:lvl1pPr marL="0" indent="0">
              <a:buNone/>
              <a:defRPr sz="140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Edit Master text styles</a:t>
            </a:r>
          </a:p>
        </p:txBody>
      </p:sp>
      <p:sp>
        <p:nvSpPr>
          <p:cNvPr id="38" name="Text Placeholder 22"/>
          <p:cNvSpPr>
            <a:spLocks noGrp="1"/>
          </p:cNvSpPr>
          <p:nvPr>
            <p:ph type="body" sz="quarter" idx="21"/>
          </p:nvPr>
        </p:nvSpPr>
        <p:spPr>
          <a:xfrm>
            <a:off x="5940152" y="3333326"/>
            <a:ext cx="2332038" cy="606772"/>
          </a:xfrm>
        </p:spPr>
        <p:txBody>
          <a:bodyPr>
            <a:noAutofit/>
          </a:bodyPr>
          <a:lstStyle>
            <a:lvl1pPr marL="0" indent="0">
              <a:buNone/>
              <a:defRPr sz="100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Edit Master text styles</a:t>
            </a:r>
          </a:p>
        </p:txBody>
      </p:sp>
    </p:spTree>
    <p:extLst>
      <p:ext uri="{BB962C8B-B14F-4D97-AF65-F5344CB8AC3E}">
        <p14:creationId xmlns:p14="http://schemas.microsoft.com/office/powerpoint/2010/main" val="27510532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hree Content with images">
    <p:spTree>
      <p:nvGrpSpPr>
        <p:cNvPr id="1" name=""/>
        <p:cNvGrpSpPr/>
        <p:nvPr/>
      </p:nvGrpSpPr>
      <p:grpSpPr>
        <a:xfrm>
          <a:off x="0" y="0"/>
          <a:ext cx="0" cy="0"/>
          <a:chOff x="0" y="0"/>
          <a:chExt cx="0" cy="0"/>
        </a:xfrm>
      </p:grpSpPr>
      <p:sp>
        <p:nvSpPr>
          <p:cNvPr id="16" name="Rectangle 15"/>
          <p:cNvSpPr/>
          <p:nvPr userDrawn="1"/>
        </p:nvSpPr>
        <p:spPr>
          <a:xfrm>
            <a:off x="0" y="1"/>
            <a:ext cx="9144000" cy="5143500"/>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00AAFF"/>
              </a:solidFill>
            </a:endParaRPr>
          </a:p>
        </p:txBody>
      </p:sp>
      <p:sp>
        <p:nvSpPr>
          <p:cNvPr id="11" name="Picture Placeholder 10"/>
          <p:cNvSpPr>
            <a:spLocks noGrp="1"/>
          </p:cNvSpPr>
          <p:nvPr>
            <p:ph type="pic" sz="quarter" idx="13"/>
          </p:nvPr>
        </p:nvSpPr>
        <p:spPr>
          <a:xfrm>
            <a:off x="726765" y="696139"/>
            <a:ext cx="2073430" cy="2073430"/>
          </a:xfrm>
          <a:prstGeom prst="ellipse">
            <a:avLst/>
          </a:prstGeom>
          <a:solidFill>
            <a:schemeClr val="bg1">
              <a:lumMod val="95000"/>
            </a:schemeClr>
          </a:solidFill>
          <a:ln>
            <a:noFill/>
          </a:ln>
        </p:spPr>
        <p:txBody>
          <a:bodyPr>
            <a:normAutofit/>
          </a:bodyPr>
          <a:lstStyle>
            <a:lvl1pPr marL="0" indent="0">
              <a:buNone/>
              <a:defRPr sz="1200"/>
            </a:lvl1pPr>
          </a:lstStyle>
          <a:p>
            <a:r>
              <a:rPr lang="en-US"/>
              <a:t>Click icon to add picture</a:t>
            </a:r>
            <a:endParaRPr lang="en-US" dirty="0"/>
          </a:p>
        </p:txBody>
      </p:sp>
      <p:sp>
        <p:nvSpPr>
          <p:cNvPr id="21" name="Text Placeholder 20"/>
          <p:cNvSpPr>
            <a:spLocks noGrp="1"/>
          </p:cNvSpPr>
          <p:nvPr>
            <p:ph type="body" sz="quarter" idx="14"/>
          </p:nvPr>
        </p:nvSpPr>
        <p:spPr>
          <a:xfrm>
            <a:off x="726765" y="2954881"/>
            <a:ext cx="2336180" cy="378445"/>
          </a:xfrm>
        </p:spPr>
        <p:txBody>
          <a:bodyPr>
            <a:noAutofit/>
          </a:bodyPr>
          <a:lstStyle>
            <a:lvl1pPr marL="0" indent="0">
              <a:buNone/>
              <a:defRPr sz="140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Edit Master text styles</a:t>
            </a:r>
          </a:p>
        </p:txBody>
      </p:sp>
      <p:sp>
        <p:nvSpPr>
          <p:cNvPr id="23" name="Text Placeholder 22"/>
          <p:cNvSpPr>
            <a:spLocks noGrp="1"/>
          </p:cNvSpPr>
          <p:nvPr>
            <p:ph type="body" sz="quarter" idx="15"/>
          </p:nvPr>
        </p:nvSpPr>
        <p:spPr>
          <a:xfrm>
            <a:off x="726765" y="3333326"/>
            <a:ext cx="2332038" cy="935114"/>
          </a:xfrm>
        </p:spPr>
        <p:txBody>
          <a:bodyPr>
            <a:noAutofit/>
          </a:bodyPr>
          <a:lstStyle>
            <a:lvl1pPr marL="0" indent="0">
              <a:buNone/>
              <a:defRPr sz="100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Edit Master text styles</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53112" y="4329266"/>
            <a:ext cx="1357693" cy="608155"/>
          </a:xfrm>
          <a:prstGeom prst="rect">
            <a:avLst/>
          </a:prstGeom>
        </p:spPr>
      </p:pic>
      <p:sp>
        <p:nvSpPr>
          <p:cNvPr id="4" name="Text Placeholder 3"/>
          <p:cNvSpPr>
            <a:spLocks noGrp="1"/>
          </p:cNvSpPr>
          <p:nvPr>
            <p:ph type="body" sz="quarter" idx="22" hasCustomPrompt="1"/>
          </p:nvPr>
        </p:nvSpPr>
        <p:spPr>
          <a:xfrm>
            <a:off x="867472" y="1375356"/>
            <a:ext cx="1932723" cy="923034"/>
          </a:xfrm>
        </p:spPr>
        <p:txBody>
          <a:bodyPr>
            <a:normAutofit/>
          </a:bodyPr>
          <a:lstStyle>
            <a:lvl1pPr marL="0" indent="0">
              <a:buFontTx/>
              <a:buNone/>
              <a:defRPr sz="1600" b="1">
                <a:solidFill>
                  <a:schemeClr val="bg1"/>
                </a:solidFill>
              </a:defRPr>
            </a:lvl1pPr>
            <a:lvl2pPr marL="457200" indent="0">
              <a:buFontTx/>
              <a:buNone/>
              <a:defRPr>
                <a:solidFill>
                  <a:srgbClr val="AA00AA"/>
                </a:solidFill>
              </a:defRPr>
            </a:lvl2pPr>
            <a:lvl3pPr marL="914400" indent="0">
              <a:buFontTx/>
              <a:buNone/>
              <a:defRPr>
                <a:solidFill>
                  <a:srgbClr val="AA00AA"/>
                </a:solidFill>
              </a:defRPr>
            </a:lvl3pPr>
            <a:lvl4pPr marL="1371600" indent="0">
              <a:buFontTx/>
              <a:buNone/>
              <a:defRPr>
                <a:solidFill>
                  <a:srgbClr val="AA00AA"/>
                </a:solidFill>
              </a:defRPr>
            </a:lvl4pPr>
            <a:lvl5pPr marL="1828800" indent="0">
              <a:buFontTx/>
              <a:buNone/>
              <a:defRPr>
                <a:solidFill>
                  <a:srgbClr val="AA00AA"/>
                </a:solidFill>
              </a:defRPr>
            </a:lvl5pPr>
          </a:lstStyle>
          <a:p>
            <a:pPr lvl="0"/>
            <a:r>
              <a:rPr lang="en-US" dirty="0"/>
              <a:t>—</a:t>
            </a:r>
            <a:br>
              <a:rPr lang="en-US" dirty="0"/>
            </a:br>
            <a:r>
              <a:rPr lang="en-US" dirty="0"/>
              <a:t>Click to edit Master text styles</a:t>
            </a:r>
          </a:p>
        </p:txBody>
      </p:sp>
      <p:sp>
        <p:nvSpPr>
          <p:cNvPr id="43" name="Picture Placeholder 10"/>
          <p:cNvSpPr>
            <a:spLocks noGrp="1"/>
          </p:cNvSpPr>
          <p:nvPr>
            <p:ph type="pic" sz="quarter" idx="23"/>
          </p:nvPr>
        </p:nvSpPr>
        <p:spPr>
          <a:xfrm>
            <a:off x="3491880" y="696139"/>
            <a:ext cx="2073430" cy="2073430"/>
          </a:xfrm>
          <a:prstGeom prst="ellipse">
            <a:avLst/>
          </a:prstGeom>
          <a:solidFill>
            <a:schemeClr val="bg1">
              <a:lumMod val="95000"/>
            </a:schemeClr>
          </a:solidFill>
          <a:ln>
            <a:noFill/>
          </a:ln>
        </p:spPr>
        <p:txBody>
          <a:bodyPr>
            <a:normAutofit/>
          </a:bodyPr>
          <a:lstStyle>
            <a:lvl1pPr marL="0" indent="0">
              <a:buNone/>
              <a:defRPr sz="1200"/>
            </a:lvl1pPr>
          </a:lstStyle>
          <a:p>
            <a:r>
              <a:rPr lang="en-US"/>
              <a:t>Click icon to add picture</a:t>
            </a:r>
            <a:endParaRPr lang="en-US" dirty="0"/>
          </a:p>
        </p:txBody>
      </p:sp>
      <p:sp>
        <p:nvSpPr>
          <p:cNvPr id="44" name="Text Placeholder 20"/>
          <p:cNvSpPr>
            <a:spLocks noGrp="1"/>
          </p:cNvSpPr>
          <p:nvPr>
            <p:ph type="body" sz="quarter" idx="24"/>
          </p:nvPr>
        </p:nvSpPr>
        <p:spPr>
          <a:xfrm>
            <a:off x="3491880" y="2954881"/>
            <a:ext cx="2336180" cy="378445"/>
          </a:xfrm>
        </p:spPr>
        <p:txBody>
          <a:bodyPr>
            <a:noAutofit/>
          </a:bodyPr>
          <a:lstStyle>
            <a:lvl1pPr marL="0" indent="0">
              <a:buNone/>
              <a:defRPr sz="140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Edit Master text styles</a:t>
            </a:r>
          </a:p>
        </p:txBody>
      </p:sp>
      <p:sp>
        <p:nvSpPr>
          <p:cNvPr id="45" name="Text Placeholder 22"/>
          <p:cNvSpPr>
            <a:spLocks noGrp="1"/>
          </p:cNvSpPr>
          <p:nvPr>
            <p:ph type="body" sz="quarter" idx="25"/>
          </p:nvPr>
        </p:nvSpPr>
        <p:spPr>
          <a:xfrm>
            <a:off x="3491880" y="3333326"/>
            <a:ext cx="2332038" cy="935114"/>
          </a:xfrm>
        </p:spPr>
        <p:txBody>
          <a:bodyPr>
            <a:noAutofit/>
          </a:bodyPr>
          <a:lstStyle>
            <a:lvl1pPr marL="0" indent="0">
              <a:buNone/>
              <a:defRPr sz="100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Edit Master text styles</a:t>
            </a:r>
          </a:p>
        </p:txBody>
      </p:sp>
      <p:sp>
        <p:nvSpPr>
          <p:cNvPr id="46" name="Text Placeholder 3"/>
          <p:cNvSpPr>
            <a:spLocks noGrp="1"/>
          </p:cNvSpPr>
          <p:nvPr>
            <p:ph type="body" sz="quarter" idx="26" hasCustomPrompt="1"/>
          </p:nvPr>
        </p:nvSpPr>
        <p:spPr>
          <a:xfrm>
            <a:off x="3632587" y="1375356"/>
            <a:ext cx="1932723" cy="923034"/>
          </a:xfrm>
        </p:spPr>
        <p:txBody>
          <a:bodyPr>
            <a:normAutofit/>
          </a:bodyPr>
          <a:lstStyle>
            <a:lvl1pPr marL="0" indent="0">
              <a:buFontTx/>
              <a:buNone/>
              <a:defRPr sz="1600" b="1">
                <a:solidFill>
                  <a:schemeClr val="bg1"/>
                </a:solidFill>
              </a:defRPr>
            </a:lvl1pPr>
            <a:lvl2pPr marL="457200" indent="0">
              <a:buFontTx/>
              <a:buNone/>
              <a:defRPr>
                <a:solidFill>
                  <a:srgbClr val="AA00AA"/>
                </a:solidFill>
              </a:defRPr>
            </a:lvl2pPr>
            <a:lvl3pPr marL="914400" indent="0">
              <a:buFontTx/>
              <a:buNone/>
              <a:defRPr>
                <a:solidFill>
                  <a:srgbClr val="AA00AA"/>
                </a:solidFill>
              </a:defRPr>
            </a:lvl3pPr>
            <a:lvl4pPr marL="1371600" indent="0">
              <a:buFontTx/>
              <a:buNone/>
              <a:defRPr>
                <a:solidFill>
                  <a:srgbClr val="AA00AA"/>
                </a:solidFill>
              </a:defRPr>
            </a:lvl4pPr>
            <a:lvl5pPr marL="1828800" indent="0">
              <a:buFontTx/>
              <a:buNone/>
              <a:defRPr>
                <a:solidFill>
                  <a:srgbClr val="AA00AA"/>
                </a:solidFill>
              </a:defRPr>
            </a:lvl5pPr>
          </a:lstStyle>
          <a:p>
            <a:pPr lvl="0"/>
            <a:r>
              <a:rPr lang="en-US" dirty="0"/>
              <a:t>—</a:t>
            </a:r>
            <a:br>
              <a:rPr lang="en-US" dirty="0"/>
            </a:br>
            <a:r>
              <a:rPr lang="en-US" dirty="0"/>
              <a:t>Click to edit Master text styles</a:t>
            </a:r>
          </a:p>
        </p:txBody>
      </p:sp>
      <p:sp>
        <p:nvSpPr>
          <p:cNvPr id="47" name="Picture Placeholder 10"/>
          <p:cNvSpPr>
            <a:spLocks noGrp="1"/>
          </p:cNvSpPr>
          <p:nvPr>
            <p:ph type="pic" sz="quarter" idx="27"/>
          </p:nvPr>
        </p:nvSpPr>
        <p:spPr>
          <a:xfrm>
            <a:off x="6300192" y="696139"/>
            <a:ext cx="2073430" cy="2073430"/>
          </a:xfrm>
          <a:prstGeom prst="ellipse">
            <a:avLst/>
          </a:prstGeom>
          <a:solidFill>
            <a:schemeClr val="bg1">
              <a:lumMod val="95000"/>
            </a:schemeClr>
          </a:solidFill>
          <a:ln>
            <a:noFill/>
          </a:ln>
        </p:spPr>
        <p:txBody>
          <a:bodyPr>
            <a:normAutofit/>
          </a:bodyPr>
          <a:lstStyle>
            <a:lvl1pPr marL="0" indent="0">
              <a:buNone/>
              <a:defRPr sz="1200"/>
            </a:lvl1pPr>
          </a:lstStyle>
          <a:p>
            <a:r>
              <a:rPr lang="en-US"/>
              <a:t>Click icon to add picture</a:t>
            </a:r>
            <a:endParaRPr lang="en-US" dirty="0"/>
          </a:p>
        </p:txBody>
      </p:sp>
      <p:sp>
        <p:nvSpPr>
          <p:cNvPr id="48" name="Text Placeholder 20"/>
          <p:cNvSpPr>
            <a:spLocks noGrp="1"/>
          </p:cNvSpPr>
          <p:nvPr>
            <p:ph type="body" sz="quarter" idx="28"/>
          </p:nvPr>
        </p:nvSpPr>
        <p:spPr>
          <a:xfrm>
            <a:off x="6300192" y="2954881"/>
            <a:ext cx="2336180" cy="378445"/>
          </a:xfrm>
        </p:spPr>
        <p:txBody>
          <a:bodyPr>
            <a:noAutofit/>
          </a:bodyPr>
          <a:lstStyle>
            <a:lvl1pPr marL="0" indent="0">
              <a:buNone/>
              <a:defRPr sz="140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Edit Master text styles</a:t>
            </a:r>
          </a:p>
        </p:txBody>
      </p:sp>
      <p:sp>
        <p:nvSpPr>
          <p:cNvPr id="49" name="Text Placeholder 22"/>
          <p:cNvSpPr>
            <a:spLocks noGrp="1"/>
          </p:cNvSpPr>
          <p:nvPr>
            <p:ph type="body" sz="quarter" idx="29"/>
          </p:nvPr>
        </p:nvSpPr>
        <p:spPr>
          <a:xfrm>
            <a:off x="6300192" y="3333326"/>
            <a:ext cx="2332038" cy="935113"/>
          </a:xfrm>
        </p:spPr>
        <p:txBody>
          <a:bodyPr>
            <a:noAutofit/>
          </a:bodyPr>
          <a:lstStyle>
            <a:lvl1pPr marL="0" indent="0">
              <a:buNone/>
              <a:defRPr sz="100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Edit Master text styles</a:t>
            </a:r>
          </a:p>
        </p:txBody>
      </p:sp>
      <p:sp>
        <p:nvSpPr>
          <p:cNvPr id="50" name="Text Placeholder 3"/>
          <p:cNvSpPr>
            <a:spLocks noGrp="1"/>
          </p:cNvSpPr>
          <p:nvPr>
            <p:ph type="body" sz="quarter" idx="30" hasCustomPrompt="1"/>
          </p:nvPr>
        </p:nvSpPr>
        <p:spPr>
          <a:xfrm>
            <a:off x="6440899" y="1375356"/>
            <a:ext cx="1932723" cy="923034"/>
          </a:xfrm>
        </p:spPr>
        <p:txBody>
          <a:bodyPr>
            <a:normAutofit/>
          </a:bodyPr>
          <a:lstStyle>
            <a:lvl1pPr marL="0" indent="0">
              <a:buFontTx/>
              <a:buNone/>
              <a:defRPr sz="1600" b="1">
                <a:solidFill>
                  <a:schemeClr val="bg1"/>
                </a:solidFill>
              </a:defRPr>
            </a:lvl1pPr>
            <a:lvl2pPr marL="457200" indent="0">
              <a:buFontTx/>
              <a:buNone/>
              <a:defRPr>
                <a:solidFill>
                  <a:srgbClr val="AA00AA"/>
                </a:solidFill>
              </a:defRPr>
            </a:lvl2pPr>
            <a:lvl3pPr marL="914400" indent="0">
              <a:buFontTx/>
              <a:buNone/>
              <a:defRPr>
                <a:solidFill>
                  <a:srgbClr val="AA00AA"/>
                </a:solidFill>
              </a:defRPr>
            </a:lvl3pPr>
            <a:lvl4pPr marL="1371600" indent="0">
              <a:buFontTx/>
              <a:buNone/>
              <a:defRPr>
                <a:solidFill>
                  <a:srgbClr val="AA00AA"/>
                </a:solidFill>
              </a:defRPr>
            </a:lvl4pPr>
            <a:lvl5pPr marL="1828800" indent="0">
              <a:buFontTx/>
              <a:buNone/>
              <a:defRPr>
                <a:solidFill>
                  <a:srgbClr val="AA00AA"/>
                </a:solidFill>
              </a:defRPr>
            </a:lvl5pPr>
          </a:lstStyle>
          <a:p>
            <a:pPr lvl="0"/>
            <a:r>
              <a:rPr lang="en-US" dirty="0"/>
              <a:t>—</a:t>
            </a:r>
            <a:br>
              <a:rPr lang="en-US" dirty="0"/>
            </a:br>
            <a:r>
              <a:rPr lang="en-US" dirty="0"/>
              <a:t>Click to edit Master text styles</a:t>
            </a:r>
          </a:p>
        </p:txBody>
      </p:sp>
      <p:sp>
        <p:nvSpPr>
          <p:cNvPr id="20" name="Rectangle 19"/>
          <p:cNvSpPr/>
          <p:nvPr userDrawn="1"/>
        </p:nvSpPr>
        <p:spPr>
          <a:xfrm>
            <a:off x="4432760" y="4911571"/>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Tree>
    <p:extLst>
      <p:ext uri="{BB962C8B-B14F-4D97-AF65-F5344CB8AC3E}">
        <p14:creationId xmlns:p14="http://schemas.microsoft.com/office/powerpoint/2010/main" val="251652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B9FEDCA-2387-6746-8181-43BE1F0BF3A4}"/>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4" name="Google Shape;18;p3">
            <a:extLst>
              <a:ext uri="{FF2B5EF4-FFF2-40B4-BE49-F238E27FC236}">
                <a16:creationId xmlns:a16="http://schemas.microsoft.com/office/drawing/2014/main" id="{09211ECB-EBFA-4943-8BC7-5E1625C3D320}"/>
              </a:ext>
            </a:extLst>
          </p:cNvPr>
          <p:cNvSpPr/>
          <p:nvPr userDrawn="1"/>
        </p:nvSpPr>
        <p:spPr>
          <a:xfrm>
            <a:off x="0" y="-1"/>
            <a:ext cx="9144000" cy="902525"/>
          </a:xfrm>
          <a:prstGeom prst="rect">
            <a:avLst/>
          </a:prstGeom>
          <a:solidFill>
            <a:srgbClr val="000054"/>
          </a:solidFill>
          <a:ln w="9525" cap="flat" cmpd="sng">
            <a:solidFill>
              <a:schemeClr val="accent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 name="Google Shape;19;p3" title="Slide title">
            <a:extLst>
              <a:ext uri="{FF2B5EF4-FFF2-40B4-BE49-F238E27FC236}">
                <a16:creationId xmlns:a16="http://schemas.microsoft.com/office/drawing/2014/main" id="{A51CE765-C987-D34B-9216-7B22D4CE21FF}"/>
              </a:ext>
            </a:extLst>
          </p:cNvPr>
          <p:cNvSpPr txBox="1">
            <a:spLocks noGrp="1"/>
          </p:cNvSpPr>
          <p:nvPr>
            <p:ph type="title"/>
          </p:nvPr>
        </p:nvSpPr>
        <p:spPr>
          <a:xfrm>
            <a:off x="1" y="-1"/>
            <a:ext cx="8259288" cy="902525"/>
          </a:xfrm>
          <a:prstGeom prst="rect">
            <a:avLst/>
          </a:prstGeom>
          <a:solidFill>
            <a:srgbClr val="000054"/>
          </a:solidFill>
          <a:ln>
            <a:noFill/>
          </a:ln>
        </p:spPr>
        <p:txBody>
          <a:bodyPr spcFirstLastPara="1" wrap="square" lIns="91425" tIns="91425" rIns="91425" bIns="91425" anchor="ctr" anchorCtr="0"/>
          <a:lstStyle>
            <a:lvl1pPr marL="365760" marR="0" lvl="0" algn="l" rtl="0">
              <a:lnSpc>
                <a:spcPct val="100000"/>
              </a:lnSpc>
              <a:spcBef>
                <a:spcPts val="0"/>
              </a:spcBef>
              <a:spcAft>
                <a:spcPts val="0"/>
              </a:spcAft>
              <a:buClr>
                <a:srgbClr val="DBDCDD"/>
              </a:buClr>
              <a:buSzPts val="3600"/>
              <a:buFont typeface="Arial"/>
              <a:buNone/>
              <a:defRPr sz="3600" b="1" i="0" u="none" strike="noStrike" cap="none">
                <a:solidFill>
                  <a:srgbClr val="DBDCDD"/>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pic>
        <p:nvPicPr>
          <p:cNvPr id="6" name="Google Shape;21;p3" descr="C:\Users\v12123\Desktop\AccessibleDocuments\Elements\RMITVN-ACCESS-NewGuideline_PresentationSlides_2_elements-01.png">
            <a:extLst>
              <a:ext uri="{FF2B5EF4-FFF2-40B4-BE49-F238E27FC236}">
                <a16:creationId xmlns:a16="http://schemas.microsoft.com/office/drawing/2014/main" id="{75609953-EAA8-3549-8DD5-554688E92BE7}"/>
              </a:ext>
            </a:extLst>
          </p:cNvPr>
          <p:cNvPicPr preferRelativeResize="0"/>
          <p:nvPr userDrawn="1"/>
        </p:nvPicPr>
        <p:blipFill rotWithShape="1">
          <a:blip r:embed="rId2">
            <a:alphaModFix/>
          </a:blip>
          <a:srcRect/>
          <a:stretch/>
        </p:blipFill>
        <p:spPr>
          <a:xfrm>
            <a:off x="8458637" y="-5806"/>
            <a:ext cx="691169" cy="691978"/>
          </a:xfrm>
          <a:prstGeom prst="rect">
            <a:avLst/>
          </a:prstGeom>
          <a:noFill/>
          <a:ln>
            <a:noFill/>
          </a:ln>
        </p:spPr>
      </p:pic>
    </p:spTree>
    <p:extLst>
      <p:ext uri="{BB962C8B-B14F-4D97-AF65-F5344CB8AC3E}">
        <p14:creationId xmlns:p14="http://schemas.microsoft.com/office/powerpoint/2010/main" val="389248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ternal Page">
    <p:spTree>
      <p:nvGrpSpPr>
        <p:cNvPr id="1" name=""/>
        <p:cNvGrpSpPr/>
        <p:nvPr/>
      </p:nvGrpSpPr>
      <p:grpSpPr>
        <a:xfrm>
          <a:off x="0" y="0"/>
          <a:ext cx="0" cy="0"/>
          <a:chOff x="0" y="0"/>
          <a:chExt cx="0" cy="0"/>
        </a:xfrm>
      </p:grpSpPr>
      <p:sp>
        <p:nvSpPr>
          <p:cNvPr id="11" name="Rectangle 10"/>
          <p:cNvSpPr/>
          <p:nvPr userDrawn="1"/>
        </p:nvSpPr>
        <p:spPr>
          <a:xfrm>
            <a:off x="0" y="1"/>
            <a:ext cx="9144000" cy="5143500"/>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00AAFF"/>
              </a:solidFill>
            </a:endParaRPr>
          </a:p>
        </p:txBody>
      </p:sp>
      <p:sp>
        <p:nvSpPr>
          <p:cNvPr id="10" name="Text Placeholder 9"/>
          <p:cNvSpPr>
            <a:spLocks noGrp="1"/>
          </p:cNvSpPr>
          <p:nvPr>
            <p:ph type="body" sz="quarter" idx="13" hasCustomPrompt="1"/>
          </p:nvPr>
        </p:nvSpPr>
        <p:spPr>
          <a:xfrm>
            <a:off x="457200" y="245440"/>
            <a:ext cx="7627938" cy="3868121"/>
          </a:xfrm>
        </p:spPr>
        <p:txBody>
          <a:bodyPr>
            <a:normAutofit/>
          </a:bodyPr>
          <a:lstStyle>
            <a:lvl1pPr marL="0" indent="0">
              <a:lnSpc>
                <a:spcPct val="90000"/>
              </a:lnSpc>
              <a:buNone/>
              <a:defRPr sz="4000" b="1"/>
            </a:lvl1pPr>
            <a:lvl2pPr marL="457200" indent="0">
              <a:buNone/>
              <a:defRPr/>
            </a:lvl2pPr>
            <a:lvl3pPr marL="914400" indent="0">
              <a:buNone/>
              <a:defRPr/>
            </a:lvl3pPr>
            <a:lvl4pPr marL="1371600" indent="0">
              <a:buNone/>
              <a:defRPr/>
            </a:lvl4pPr>
            <a:lvl5pPr marL="1828800" indent="0">
              <a:buFont typeface="Arial"/>
              <a:buNone/>
              <a:defRPr/>
            </a:lvl5pPr>
          </a:lstStyle>
          <a:p>
            <a:pPr lvl="0"/>
            <a:r>
              <a:rPr lang="en-US" dirty="0">
                <a:solidFill>
                  <a:srgbClr val="FF8199"/>
                </a:solidFill>
              </a:rPr>
              <a:t>—</a:t>
            </a:r>
            <a:br>
              <a:rPr lang="en-US" dirty="0"/>
            </a:br>
            <a:r>
              <a:rPr lang="en-US" dirty="0"/>
              <a:t>Click to edit Master text styles</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53112" y="4329266"/>
            <a:ext cx="1357693" cy="608155"/>
          </a:xfrm>
          <a:prstGeom prst="rect">
            <a:avLst/>
          </a:prstGeom>
        </p:spPr>
      </p:pic>
      <p:sp>
        <p:nvSpPr>
          <p:cNvPr id="9" name="Rectangle 8"/>
          <p:cNvSpPr/>
          <p:nvPr userDrawn="1"/>
        </p:nvSpPr>
        <p:spPr>
          <a:xfrm>
            <a:off x="4432760" y="4911571"/>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Tree>
    <p:extLst>
      <p:ext uri="{BB962C8B-B14F-4D97-AF65-F5344CB8AC3E}">
        <p14:creationId xmlns:p14="http://schemas.microsoft.com/office/powerpoint/2010/main" val="152214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Master">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title="Slide title"/>
          <p:cNvSpPr>
            <a:spLocks noGrp="1"/>
          </p:cNvSpPr>
          <p:nvPr>
            <p:ph type="ctrTitle" hasCustomPrompt="1"/>
          </p:nvPr>
        </p:nvSpPr>
        <p:spPr>
          <a:xfrm>
            <a:off x="1167140" y="796925"/>
            <a:ext cx="6737684" cy="1421162"/>
          </a:xfrm>
        </p:spPr>
        <p:txBody>
          <a:bodyPr anchor="b">
            <a:noAutofit/>
          </a:bodyPr>
          <a:lstStyle>
            <a:lvl1pPr algn="l">
              <a:lnSpc>
                <a:spcPct val="150000"/>
              </a:lnSpc>
              <a:defRPr sz="4000" b="1">
                <a:solidFill>
                  <a:srgbClr val="DBDCDD"/>
                </a:solidFill>
              </a:defRPr>
            </a:lvl1pPr>
          </a:lstStyle>
          <a:p>
            <a:r>
              <a:rPr lang="en-US" dirty="0"/>
              <a:t>Click to edit title</a:t>
            </a:r>
          </a:p>
        </p:txBody>
      </p:sp>
      <p:sp>
        <p:nvSpPr>
          <p:cNvPr id="3" name="Subtitle 2" title="slide subtitle"/>
          <p:cNvSpPr>
            <a:spLocks noGrp="1"/>
          </p:cNvSpPr>
          <p:nvPr>
            <p:ph type="subTitle" idx="1" hasCustomPrompt="1"/>
          </p:nvPr>
        </p:nvSpPr>
        <p:spPr>
          <a:xfrm>
            <a:off x="1167141" y="2220461"/>
            <a:ext cx="6740990" cy="1012755"/>
          </a:xfrm>
        </p:spPr>
        <p:txBody>
          <a:bodyPr wrap="square" lIns="91440" tIns="182880" rIns="91440" anchor="t">
            <a:spAutoFit/>
          </a:bodyPr>
          <a:lstStyle>
            <a:lvl1pPr marL="0" indent="0" algn="l">
              <a:lnSpc>
                <a:spcPct val="150000"/>
              </a:lnSpc>
              <a:buNone/>
              <a:defRPr sz="2800" baseline="0">
                <a:solidFill>
                  <a:srgbClr val="DBDCD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slide subtitle</a:t>
            </a:r>
          </a:p>
        </p:txBody>
      </p:sp>
    </p:spTree>
    <p:custDataLst>
      <p:tags r:id="rId1"/>
    </p:custDataLst>
    <p:extLst>
      <p:ext uri="{BB962C8B-B14F-4D97-AF65-F5344CB8AC3E}">
        <p14:creationId xmlns:p14="http://schemas.microsoft.com/office/powerpoint/2010/main" val="870996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Alternativ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74281" y="796925"/>
            <a:ext cx="6674319" cy="1420019"/>
          </a:xfrm>
        </p:spPr>
        <p:txBody>
          <a:bodyPr anchor="b">
            <a:normAutofit/>
          </a:bodyPr>
          <a:lstStyle>
            <a:lvl1pPr algn="l">
              <a:lnSpc>
                <a:spcPct val="150000"/>
              </a:lnSpc>
              <a:defRPr sz="3600" b="1">
                <a:solidFill>
                  <a:srgbClr val="000054"/>
                </a:solidFill>
              </a:defRPr>
            </a:lvl1pPr>
          </a:lstStyle>
          <a:p>
            <a:r>
              <a:rPr lang="en-US" dirty="0"/>
              <a:t>Click to edit title</a:t>
            </a:r>
          </a:p>
        </p:txBody>
      </p:sp>
      <p:sp>
        <p:nvSpPr>
          <p:cNvPr id="3" name="Subtitle 2"/>
          <p:cNvSpPr>
            <a:spLocks noGrp="1"/>
          </p:cNvSpPr>
          <p:nvPr>
            <p:ph type="subTitle" idx="1" hasCustomPrompt="1"/>
          </p:nvPr>
        </p:nvSpPr>
        <p:spPr>
          <a:xfrm>
            <a:off x="1174281" y="2220382"/>
            <a:ext cx="6676750" cy="1009846"/>
          </a:xfrm>
        </p:spPr>
        <p:txBody>
          <a:bodyPr wrap="square">
            <a:spAutoFit/>
          </a:bodyPr>
          <a:lstStyle>
            <a:lvl1pPr marL="0" indent="0" algn="l">
              <a:lnSpc>
                <a:spcPct val="150000"/>
              </a:lnSpc>
              <a:buNone/>
              <a:defRPr sz="2800">
                <a:solidFill>
                  <a:srgbClr val="00005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slide subtitle</a:t>
            </a:r>
          </a:p>
        </p:txBody>
      </p:sp>
    </p:spTree>
    <p:custDataLst>
      <p:tags r:id="rId1"/>
    </p:custDataLst>
    <p:extLst>
      <p:ext uri="{BB962C8B-B14F-4D97-AF65-F5344CB8AC3E}">
        <p14:creationId xmlns:p14="http://schemas.microsoft.com/office/powerpoint/2010/main" val="1811348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s">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title="Table of content"/>
          <p:cNvSpPr>
            <a:spLocks noGrp="1"/>
          </p:cNvSpPr>
          <p:nvPr>
            <p:ph type="ctrTitle" hasCustomPrompt="1"/>
          </p:nvPr>
        </p:nvSpPr>
        <p:spPr>
          <a:xfrm>
            <a:off x="550397" y="481915"/>
            <a:ext cx="5850535" cy="685800"/>
          </a:xfrm>
          <a:ln w="19050">
            <a:solidFill>
              <a:schemeClr val="bg1"/>
            </a:solidFill>
          </a:ln>
        </p:spPr>
        <p:txBody>
          <a:bodyPr>
            <a:noAutofit/>
          </a:bodyPr>
          <a:lstStyle>
            <a:lvl1pPr marL="0" indent="228600" algn="l">
              <a:defRPr sz="2400" b="1" baseline="0">
                <a:solidFill>
                  <a:srgbClr val="DBDCDD"/>
                </a:solidFill>
              </a:defRPr>
            </a:lvl1pPr>
          </a:lstStyle>
          <a:p>
            <a:r>
              <a:rPr lang="en-US" dirty="0"/>
              <a:t>Click to edit Table of Contents </a:t>
            </a:r>
          </a:p>
        </p:txBody>
      </p:sp>
      <p:sp>
        <p:nvSpPr>
          <p:cNvPr id="5" name="Content Placeholder 2"/>
          <p:cNvSpPr>
            <a:spLocks noGrp="1"/>
          </p:cNvSpPr>
          <p:nvPr>
            <p:ph idx="1"/>
          </p:nvPr>
        </p:nvSpPr>
        <p:spPr>
          <a:xfrm>
            <a:off x="550397" y="1167454"/>
            <a:ext cx="5850403" cy="3513406"/>
          </a:xfrm>
          <a:noFill/>
          <a:ln w="19050" cmpd="sng">
            <a:solidFill>
              <a:schemeClr val="bg1"/>
            </a:solidFill>
          </a:ln>
        </p:spPr>
        <p:txBody>
          <a:bodyPr lIns="180000" tIns="180000" rIns="180000" bIns="180000"/>
          <a:lstStyle>
            <a:lvl1pPr>
              <a:lnSpc>
                <a:spcPct val="150000"/>
              </a:lnSpc>
              <a:defRPr sz="2400">
                <a:solidFill>
                  <a:srgbClr val="DBDCDD"/>
                </a:solidFill>
              </a:defRPr>
            </a:lvl1pPr>
            <a:lvl2pPr marL="742950" indent="-285750">
              <a:lnSpc>
                <a:spcPct val="150000"/>
              </a:lnSpc>
              <a:buFont typeface="Courier New"/>
              <a:buChar char="o"/>
              <a:defRPr sz="2200">
                <a:solidFill>
                  <a:srgbClr val="DBDCDD"/>
                </a:solidFill>
              </a:defRPr>
            </a:lvl2pPr>
            <a:lvl3pPr>
              <a:lnSpc>
                <a:spcPct val="150000"/>
              </a:lnSpc>
              <a:defRPr sz="2000">
                <a:solidFill>
                  <a:srgbClr val="DBDCDD"/>
                </a:solidFill>
              </a:defRPr>
            </a:lvl3pPr>
            <a:lvl4pPr marL="1600200" indent="-228600">
              <a:buFont typeface="Courier New"/>
              <a:buChar char="o"/>
              <a:defRPr sz="2200"/>
            </a:lvl4pPr>
            <a:lvl5pPr>
              <a:defRPr sz="2200"/>
            </a:lvl5pPr>
          </a:lstStyle>
          <a:p>
            <a:pPr lvl="0"/>
            <a:r>
              <a:rPr lang="en-US"/>
              <a:t>Edit Master text styles</a:t>
            </a:r>
          </a:p>
          <a:p>
            <a:pPr lvl="1"/>
            <a:r>
              <a:rPr lang="en-US"/>
              <a:t>Second level</a:t>
            </a:r>
          </a:p>
          <a:p>
            <a:pPr lvl="2"/>
            <a:r>
              <a:rPr lang="en-US"/>
              <a:t>Third level</a:t>
            </a:r>
          </a:p>
        </p:txBody>
      </p:sp>
    </p:spTree>
    <p:custDataLst>
      <p:tags r:id="rId1"/>
    </p:custDataLst>
    <p:extLst>
      <p:ext uri="{BB962C8B-B14F-4D97-AF65-F5344CB8AC3E}">
        <p14:creationId xmlns:p14="http://schemas.microsoft.com/office/powerpoint/2010/main" val="2815793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of Content_alternativ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title="Table of content"/>
          <p:cNvSpPr>
            <a:spLocks noGrp="1"/>
          </p:cNvSpPr>
          <p:nvPr>
            <p:ph type="ctrTitle" hasCustomPrompt="1"/>
          </p:nvPr>
        </p:nvSpPr>
        <p:spPr>
          <a:xfrm>
            <a:off x="550397" y="481915"/>
            <a:ext cx="5850535" cy="698156"/>
          </a:xfrm>
          <a:ln w="19050">
            <a:solidFill>
              <a:srgbClr val="000054"/>
            </a:solidFill>
          </a:ln>
        </p:spPr>
        <p:txBody>
          <a:bodyPr>
            <a:noAutofit/>
          </a:bodyPr>
          <a:lstStyle>
            <a:lvl1pPr marL="228600" indent="0" algn="l">
              <a:tabLst/>
              <a:defRPr sz="2200" b="1" baseline="0">
                <a:solidFill>
                  <a:srgbClr val="000054"/>
                </a:solidFill>
              </a:defRPr>
            </a:lvl1pPr>
          </a:lstStyle>
          <a:p>
            <a:r>
              <a:rPr lang="en-US" dirty="0"/>
              <a:t>Click to edit Table of Contents</a:t>
            </a:r>
          </a:p>
        </p:txBody>
      </p:sp>
      <p:sp>
        <p:nvSpPr>
          <p:cNvPr id="5" name="Content Placeholder 2"/>
          <p:cNvSpPr>
            <a:spLocks noGrp="1"/>
          </p:cNvSpPr>
          <p:nvPr>
            <p:ph idx="1"/>
          </p:nvPr>
        </p:nvSpPr>
        <p:spPr>
          <a:xfrm>
            <a:off x="550397" y="1180332"/>
            <a:ext cx="5850403" cy="3513406"/>
          </a:xfrm>
          <a:noFill/>
          <a:ln w="19050" cmpd="sng">
            <a:solidFill>
              <a:srgbClr val="000054"/>
            </a:solidFill>
          </a:ln>
        </p:spPr>
        <p:txBody>
          <a:bodyPr lIns="180000" tIns="180000" rIns="180000" bIns="180000"/>
          <a:lstStyle>
            <a:lvl1pPr>
              <a:lnSpc>
                <a:spcPct val="150000"/>
              </a:lnSpc>
              <a:spcBef>
                <a:spcPts val="1000"/>
              </a:spcBef>
              <a:defRPr sz="2400">
                <a:solidFill>
                  <a:srgbClr val="000054"/>
                </a:solidFill>
              </a:defRPr>
            </a:lvl1pPr>
            <a:lvl2pPr marL="742950" indent="-285750">
              <a:lnSpc>
                <a:spcPct val="150000"/>
              </a:lnSpc>
              <a:spcBef>
                <a:spcPts val="1000"/>
              </a:spcBef>
              <a:buFont typeface="Courier New"/>
              <a:buChar char="o"/>
              <a:defRPr sz="2200">
                <a:solidFill>
                  <a:srgbClr val="000054"/>
                </a:solidFill>
              </a:defRPr>
            </a:lvl2pPr>
            <a:lvl3pPr>
              <a:lnSpc>
                <a:spcPct val="150000"/>
              </a:lnSpc>
              <a:spcBef>
                <a:spcPts val="1000"/>
              </a:spcBef>
              <a:defRPr sz="2000">
                <a:solidFill>
                  <a:srgbClr val="000054"/>
                </a:solidFill>
              </a:defRPr>
            </a:lvl3pPr>
            <a:lvl4pPr marL="1600200" indent="-228600">
              <a:buFont typeface="Courier New"/>
              <a:buChar char="o"/>
              <a:defRPr sz="2200"/>
            </a:lvl4pPr>
            <a:lvl5pPr>
              <a:defRPr sz="2200"/>
            </a:lvl5pPr>
          </a:lstStyle>
          <a:p>
            <a:pPr lvl="0"/>
            <a:r>
              <a:rPr lang="en-US"/>
              <a:t>Edit Master text styles</a:t>
            </a:r>
          </a:p>
          <a:p>
            <a:pPr lvl="1"/>
            <a:r>
              <a:rPr lang="en-US"/>
              <a:t>Second level</a:t>
            </a:r>
          </a:p>
          <a:p>
            <a:pPr lvl="2"/>
            <a:r>
              <a:rPr lang="en-US"/>
              <a:t>Third level</a:t>
            </a:r>
          </a:p>
        </p:txBody>
      </p:sp>
    </p:spTree>
    <p:custDataLst>
      <p:tags r:id="rId1"/>
    </p:custDataLst>
    <p:extLst>
      <p:ext uri="{BB962C8B-B14F-4D97-AF65-F5344CB8AC3E}">
        <p14:creationId xmlns:p14="http://schemas.microsoft.com/office/powerpoint/2010/main" val="1070884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title="Section title"/>
          <p:cNvSpPr>
            <a:spLocks noGrp="1"/>
          </p:cNvSpPr>
          <p:nvPr>
            <p:ph type="title" hasCustomPrompt="1"/>
          </p:nvPr>
        </p:nvSpPr>
        <p:spPr>
          <a:xfrm>
            <a:off x="866275" y="1339734"/>
            <a:ext cx="6391175" cy="1249461"/>
          </a:xfrm>
          <a:noFill/>
          <a:ln w="19050">
            <a:solidFill>
              <a:schemeClr val="bg1"/>
            </a:solidFill>
          </a:ln>
        </p:spPr>
        <p:txBody>
          <a:bodyPr lIns="180000" anchor="ctr">
            <a:normAutofit/>
          </a:bodyPr>
          <a:lstStyle>
            <a:lvl1pPr marL="115888" indent="0" algn="l">
              <a:lnSpc>
                <a:spcPct val="150000"/>
              </a:lnSpc>
              <a:spcBef>
                <a:spcPts val="0"/>
              </a:spcBef>
              <a:defRPr sz="3800" b="1" i="0" cap="none">
                <a:solidFill>
                  <a:srgbClr val="DBDCDD"/>
                </a:solidFill>
                <a:latin typeface="Arial"/>
                <a:cs typeface="Arial"/>
              </a:defRPr>
            </a:lvl1pPr>
          </a:lstStyle>
          <a:p>
            <a:r>
              <a:rPr lang="en-US" dirty="0"/>
              <a:t>Click to edit Section title</a:t>
            </a:r>
          </a:p>
        </p:txBody>
      </p:sp>
      <p:sp>
        <p:nvSpPr>
          <p:cNvPr id="3" name="Text Placeholder 2" title="Section subtitle"/>
          <p:cNvSpPr>
            <a:spLocks noGrp="1"/>
          </p:cNvSpPr>
          <p:nvPr>
            <p:ph type="body" idx="1"/>
          </p:nvPr>
        </p:nvSpPr>
        <p:spPr>
          <a:xfrm>
            <a:off x="866273" y="2589200"/>
            <a:ext cx="6391175" cy="917513"/>
          </a:xfrm>
          <a:noFill/>
          <a:ln w="19050">
            <a:solidFill>
              <a:schemeClr val="bg1"/>
            </a:solidFill>
          </a:ln>
        </p:spPr>
        <p:txBody>
          <a:bodyPr anchor="t">
            <a:spAutoFit/>
          </a:bodyPr>
          <a:lstStyle>
            <a:lvl1pPr marL="111125" indent="0">
              <a:lnSpc>
                <a:spcPct val="150000"/>
              </a:lnSpc>
              <a:buNone/>
              <a:defRPr sz="2400">
                <a:solidFill>
                  <a:srgbClr val="DBDCDD"/>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6B7A6BE-7A3D-1C4F-BEDA-C5431FB9FC0F}" type="slidenum">
              <a:rPr lang="en-US" smtClean="0"/>
              <a:pPr/>
              <a:t>‹#›</a:t>
            </a:fld>
            <a:endParaRPr lang="en-US" dirty="0"/>
          </a:p>
        </p:txBody>
      </p:sp>
      <p:sp>
        <p:nvSpPr>
          <p:cNvPr id="5" name="Rectangle 4">
            <a:extLst>
              <a:ext uri="{FF2B5EF4-FFF2-40B4-BE49-F238E27FC236}">
                <a16:creationId xmlns:a16="http://schemas.microsoft.com/office/drawing/2014/main" id="{05235E72-6E14-4AD8-BB2A-6EB72F4C8715}"/>
              </a:ext>
            </a:extLst>
          </p:cNvPr>
          <p:cNvSpPr/>
          <p:nvPr userDrawn="1"/>
        </p:nvSpPr>
        <p:spPr>
          <a:xfrm>
            <a:off x="0" y="1"/>
            <a:ext cx="9144000" cy="5143500"/>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23F18400-EDF3-4585-A430-243F78F2144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82331" y="4329266"/>
            <a:ext cx="1326397" cy="594137"/>
          </a:xfrm>
          <a:prstGeom prst="rect">
            <a:avLst/>
          </a:prstGeom>
        </p:spPr>
      </p:pic>
      <p:sp>
        <p:nvSpPr>
          <p:cNvPr id="8" name="Rectangle 21">
            <a:extLst>
              <a:ext uri="{FF2B5EF4-FFF2-40B4-BE49-F238E27FC236}">
                <a16:creationId xmlns:a16="http://schemas.microsoft.com/office/drawing/2014/main" id="{48923655-6400-46A7-9D0C-A063C86B28AF}"/>
              </a:ext>
            </a:extLst>
          </p:cNvPr>
          <p:cNvSpPr/>
          <p:nvPr userDrawn="1"/>
        </p:nvSpPr>
        <p:spPr>
          <a:xfrm rot="16200000" flipH="1">
            <a:off x="7069086" y="3262757"/>
            <a:ext cx="1288305" cy="2473188"/>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E60028"/>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Oval 12">
            <a:extLst>
              <a:ext uri="{FF2B5EF4-FFF2-40B4-BE49-F238E27FC236}">
                <a16:creationId xmlns:a16="http://schemas.microsoft.com/office/drawing/2014/main" id="{AF5823DA-0ACD-472A-859C-862420ADCDD4}"/>
              </a:ext>
            </a:extLst>
          </p:cNvPr>
          <p:cNvSpPr/>
          <p:nvPr userDrawn="1"/>
        </p:nvSpPr>
        <p:spPr>
          <a:xfrm rot="16200000" flipH="1">
            <a:off x="7101252" y="-624605"/>
            <a:ext cx="1231191" cy="2480408"/>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7AE1AA"/>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TextBox 9">
            <a:extLst>
              <a:ext uri="{FF2B5EF4-FFF2-40B4-BE49-F238E27FC236}">
                <a16:creationId xmlns:a16="http://schemas.microsoft.com/office/drawing/2014/main" id="{0776D5BA-B7DF-4CFD-B3BE-DE2B3A28A1F5}"/>
              </a:ext>
            </a:extLst>
          </p:cNvPr>
          <p:cNvSpPr txBox="1"/>
          <p:nvPr userDrawn="1"/>
        </p:nvSpPr>
        <p:spPr>
          <a:xfrm>
            <a:off x="-421268" y="278780"/>
            <a:ext cx="184666" cy="369332"/>
          </a:xfrm>
          <a:prstGeom prst="rect">
            <a:avLst/>
          </a:prstGeom>
          <a:noFill/>
        </p:spPr>
        <p:txBody>
          <a:bodyPr wrap="none" rtlCol="0">
            <a:spAutoFit/>
          </a:bodyPr>
          <a:lstStyle/>
          <a:p>
            <a:endParaRPr lang="en-US" dirty="0"/>
          </a:p>
        </p:txBody>
      </p:sp>
      <p:sp>
        <p:nvSpPr>
          <p:cNvPr id="11" name="Rectangle 10">
            <a:extLst>
              <a:ext uri="{FF2B5EF4-FFF2-40B4-BE49-F238E27FC236}">
                <a16:creationId xmlns:a16="http://schemas.microsoft.com/office/drawing/2014/main" id="{E1D7DD53-3DF7-4ED4-BDF6-16965C335FC6}"/>
              </a:ext>
            </a:extLst>
          </p:cNvPr>
          <p:cNvSpPr/>
          <p:nvPr userDrawn="1"/>
        </p:nvSpPr>
        <p:spPr>
          <a:xfrm>
            <a:off x="4432760" y="4911571"/>
            <a:ext cx="278705" cy="184666"/>
          </a:xfrm>
          <a:prstGeom prst="rect">
            <a:avLst/>
          </a:prstGeom>
        </p:spPr>
        <p:txBody>
          <a:bodyPr wrap="none">
            <a:spAutoFit/>
          </a:bodyPr>
          <a:lstStyle/>
          <a:p>
            <a:fld id="{9E4DEE52-25AF-7B49-B9FC-7562266B64DE}" type="slidenum">
              <a:rPr lang="en-US" sz="600" smtClean="0">
                <a:solidFill>
                  <a:srgbClr val="FFFFFF"/>
                </a:solidFill>
                <a:latin typeface="Arial"/>
                <a:cs typeface="Arial"/>
              </a:rPr>
              <a:pPr/>
              <a:t>‹#›</a:t>
            </a:fld>
            <a:endParaRPr lang="en-US" sz="600" dirty="0">
              <a:solidFill>
                <a:srgbClr val="FFFFFF"/>
              </a:solidFill>
              <a:latin typeface="Arial"/>
              <a:cs typeface="Arial"/>
            </a:endParaRPr>
          </a:p>
        </p:txBody>
      </p:sp>
    </p:spTree>
    <p:custDataLst>
      <p:tags r:id="rId1"/>
    </p:custDataLst>
    <p:extLst>
      <p:ext uri="{BB962C8B-B14F-4D97-AF65-F5344CB8AC3E}">
        <p14:creationId xmlns:p14="http://schemas.microsoft.com/office/powerpoint/2010/main" val="133054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_alternative 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title="Section title"/>
          <p:cNvSpPr>
            <a:spLocks noGrp="1"/>
          </p:cNvSpPr>
          <p:nvPr>
            <p:ph type="title" hasCustomPrompt="1"/>
          </p:nvPr>
        </p:nvSpPr>
        <p:spPr>
          <a:xfrm>
            <a:off x="866275" y="1339734"/>
            <a:ext cx="6391175" cy="1249461"/>
          </a:xfrm>
          <a:noFill/>
          <a:ln w="19050">
            <a:solidFill>
              <a:srgbClr val="000054"/>
            </a:solidFill>
          </a:ln>
        </p:spPr>
        <p:txBody>
          <a:bodyPr lIns="180000" anchor="ctr">
            <a:normAutofit/>
          </a:bodyPr>
          <a:lstStyle>
            <a:lvl1pPr marL="115888" indent="0" algn="l">
              <a:lnSpc>
                <a:spcPct val="150000"/>
              </a:lnSpc>
              <a:spcBef>
                <a:spcPts val="0"/>
              </a:spcBef>
              <a:defRPr sz="3800" b="1" i="0" cap="none" baseline="0">
                <a:solidFill>
                  <a:srgbClr val="000054"/>
                </a:solidFill>
                <a:latin typeface="Arial"/>
                <a:cs typeface="Arial"/>
              </a:defRPr>
            </a:lvl1pPr>
          </a:lstStyle>
          <a:p>
            <a:r>
              <a:rPr lang="en-US" dirty="0"/>
              <a:t>Click to edit Section title</a:t>
            </a:r>
          </a:p>
        </p:txBody>
      </p:sp>
      <p:sp>
        <p:nvSpPr>
          <p:cNvPr id="3" name="Text Placeholder 2" title="Section subtitle"/>
          <p:cNvSpPr>
            <a:spLocks noGrp="1"/>
          </p:cNvSpPr>
          <p:nvPr>
            <p:ph type="body" idx="1"/>
          </p:nvPr>
        </p:nvSpPr>
        <p:spPr>
          <a:xfrm>
            <a:off x="866273" y="2589200"/>
            <a:ext cx="6391175" cy="917513"/>
          </a:xfrm>
          <a:noFill/>
          <a:ln w="19050">
            <a:solidFill>
              <a:srgbClr val="000054"/>
            </a:solidFill>
          </a:ln>
        </p:spPr>
        <p:txBody>
          <a:bodyPr anchor="t">
            <a:spAutoFit/>
          </a:bodyPr>
          <a:lstStyle>
            <a:lvl1pPr marL="111125" indent="0">
              <a:lnSpc>
                <a:spcPct val="150000"/>
              </a:lnSpc>
              <a:buNone/>
              <a:defRPr sz="2400">
                <a:solidFill>
                  <a:srgbClr val="000054"/>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lvl1pPr>
              <a:defRPr>
                <a:solidFill>
                  <a:srgbClr val="000054"/>
                </a:solidFill>
              </a:defRPr>
            </a:lvl1pPr>
          </a:lstStyle>
          <a:p>
            <a:fld id="{66B7A6BE-7A3D-1C4F-BEDA-C5431FB9FC0F}" type="slidenum">
              <a:rPr lang="en-US" smtClean="0"/>
              <a:pPr/>
              <a:t>‹#›</a:t>
            </a:fld>
            <a:endParaRPr lang="en-US" dirty="0"/>
          </a:p>
        </p:txBody>
      </p:sp>
    </p:spTree>
    <p:custDataLst>
      <p:tags r:id="rId1"/>
    </p:custDataLst>
    <p:extLst>
      <p:ext uri="{BB962C8B-B14F-4D97-AF65-F5344CB8AC3E}">
        <p14:creationId xmlns:p14="http://schemas.microsoft.com/office/powerpoint/2010/main" val="2200329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solidFill>
          <a:srgbClr val="D9D9D9"/>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90005" y="285008"/>
            <a:ext cx="8752114" cy="4083105"/>
          </a:xfrm>
          <a:ln w="19050">
            <a:solidFill>
              <a:srgbClr val="000054"/>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Slide Number Placeholder 8"/>
          <p:cNvSpPr>
            <a:spLocks noGrp="1"/>
          </p:cNvSpPr>
          <p:nvPr>
            <p:ph type="sldNum" sz="quarter" idx="12"/>
          </p:nvPr>
        </p:nvSpPr>
        <p:spPr/>
        <p:txBody>
          <a:bodyPr/>
          <a:lstStyle/>
          <a:p>
            <a:fld id="{66B7A6BE-7A3D-1C4F-BEDA-C5431FB9FC0F}" type="slidenum">
              <a:rPr lang="en-US" smtClean="0"/>
              <a:pPr/>
              <a:t>‹#›</a:t>
            </a:fld>
            <a:endParaRPr lang="en-US"/>
          </a:p>
        </p:txBody>
      </p:sp>
      <p:sp>
        <p:nvSpPr>
          <p:cNvPr id="5" name="Rectangle 4"/>
          <p:cNvSpPr/>
          <p:nvPr/>
        </p:nvSpPr>
        <p:spPr>
          <a:xfrm>
            <a:off x="0" y="4244547"/>
            <a:ext cx="9144405" cy="898954"/>
          </a:xfrm>
          <a:prstGeom prst="rect">
            <a:avLst/>
          </a:prstGeom>
          <a:solidFill>
            <a:srgbClr val="00005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3" descr="C:\Users\v12123\Desktop\AccessibleDocuments\Elements\RMITVN-ACCESS-NewGuideline_PresentationSlides_2_elements-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8452831" y="4451927"/>
            <a:ext cx="691169" cy="691978"/>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Placeholder 1" title="Photo title"/>
          <p:cNvSpPr>
            <a:spLocks noGrp="1"/>
          </p:cNvSpPr>
          <p:nvPr>
            <p:ph type="title" hasCustomPrompt="1"/>
          </p:nvPr>
        </p:nvSpPr>
        <p:spPr>
          <a:xfrm>
            <a:off x="321275" y="4302350"/>
            <a:ext cx="8477139" cy="374563"/>
          </a:xfrm>
          <a:prstGeom prst="rect">
            <a:avLst/>
          </a:prstGeom>
        </p:spPr>
        <p:txBody>
          <a:bodyPr vert="horz" lIns="91440" tIns="45720" rIns="91440" bIns="45720" rtlCol="0" anchor="ctr">
            <a:noAutofit/>
          </a:bodyPr>
          <a:lstStyle>
            <a:lvl1pPr>
              <a:defRPr sz="2400" baseline="0">
                <a:solidFill>
                  <a:srgbClr val="DBDCDD"/>
                </a:solidFill>
              </a:defRPr>
            </a:lvl1pPr>
          </a:lstStyle>
          <a:p>
            <a:r>
              <a:rPr lang="en-US" dirty="0"/>
              <a:t>Click to edit image title</a:t>
            </a:r>
          </a:p>
        </p:txBody>
      </p:sp>
      <p:sp>
        <p:nvSpPr>
          <p:cNvPr id="17" name="Text Placeholder 16"/>
          <p:cNvSpPr>
            <a:spLocks noGrp="1"/>
          </p:cNvSpPr>
          <p:nvPr>
            <p:ph type="body" sz="quarter" idx="13" hasCustomPrompt="1"/>
          </p:nvPr>
        </p:nvSpPr>
        <p:spPr>
          <a:xfrm>
            <a:off x="320676" y="4694238"/>
            <a:ext cx="8477740" cy="263525"/>
          </a:xfrm>
        </p:spPr>
        <p:txBody>
          <a:bodyPr lIns="91440" tIns="0" rIns="91440" bIns="0"/>
          <a:lstStyle>
            <a:lvl1pPr marL="0" indent="0">
              <a:lnSpc>
                <a:spcPct val="100000"/>
              </a:lnSpc>
              <a:buNone/>
              <a:defRPr sz="1600" baseline="0">
                <a:solidFill>
                  <a:srgbClr val="DBDCDD"/>
                </a:solidFill>
              </a:defRPr>
            </a:lvl1pPr>
          </a:lstStyle>
          <a:p>
            <a:pPr lvl="0"/>
            <a:r>
              <a:rPr lang="en-US" dirty="0"/>
              <a:t>Reference link</a:t>
            </a:r>
          </a:p>
        </p:txBody>
      </p:sp>
    </p:spTree>
    <p:custDataLst>
      <p:tags r:id="rId1"/>
    </p:custDataLst>
    <p:extLst>
      <p:ext uri="{BB962C8B-B14F-4D97-AF65-F5344CB8AC3E}">
        <p14:creationId xmlns:p14="http://schemas.microsoft.com/office/powerpoint/2010/main" val="1251797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1157" y="1200151"/>
            <a:ext cx="8229600" cy="3394472"/>
          </a:xfrm>
          <a:prstGeom prst="rect">
            <a:avLst/>
          </a:prstGeom>
        </p:spPr>
        <p:txBody>
          <a:bodyPr vert="horz" wrap="square" lIns="180000" tIns="180000" rIns="180000" bIns="180000" rtlCol="0">
            <a:noAutofit/>
          </a:bodyPr>
          <a:lstStyle/>
          <a:p>
            <a:pPr lvl="0"/>
            <a:r>
              <a:rPr lang="en-AU" dirty="0"/>
              <a:t>Click to edit Master text styles</a:t>
            </a:r>
          </a:p>
          <a:p>
            <a:pPr lvl="1"/>
            <a:r>
              <a:rPr lang="en-AU" dirty="0"/>
              <a:t>Second level</a:t>
            </a:r>
          </a:p>
          <a:p>
            <a:pPr lvl="2"/>
            <a:r>
              <a:rPr lang="en-AU" dirty="0"/>
              <a:t>Third level</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rgbClr val="616161"/>
                </a:solidFill>
                <a:latin typeface="Arial"/>
                <a:cs typeface="Arial"/>
              </a:defRPr>
            </a:lvl1pPr>
          </a:lstStyle>
          <a:p>
            <a:fld id="{66B7A6BE-7A3D-1C4F-BEDA-C5431FB9FC0F}" type="slidenum">
              <a:rPr lang="en-US" smtClean="0"/>
              <a:pPr/>
              <a:t>‹#›</a:t>
            </a:fld>
            <a:endParaRPr lang="en-US"/>
          </a:p>
        </p:txBody>
      </p:sp>
    </p:spTree>
    <p:custDataLst>
      <p:tags r:id="rId22"/>
    </p:custDataLst>
    <p:extLst>
      <p:ext uri="{BB962C8B-B14F-4D97-AF65-F5344CB8AC3E}">
        <p14:creationId xmlns:p14="http://schemas.microsoft.com/office/powerpoint/2010/main" val="640485825"/>
      </p:ext>
    </p:extLst>
  </p:cSld>
  <p:clrMap bg1="lt1" tx1="dk1" bg2="lt2" tx2="dk2" accent1="accent1" accent2="accent2" accent3="accent3" accent4="accent4" accent5="accent5" accent6="accent6" hlink="hlink" folHlink="folHlink"/>
  <p:sldLayoutIdLst>
    <p:sldLayoutId id="2147483713" r:id="rId1"/>
    <p:sldLayoutId id="2147483721" r:id="rId2"/>
    <p:sldLayoutId id="2147483707" r:id="rId3"/>
    <p:sldLayoutId id="2147483708" r:id="rId4"/>
    <p:sldLayoutId id="2147483709" r:id="rId5"/>
    <p:sldLayoutId id="2147483710" r:id="rId6"/>
    <p:sldLayoutId id="2147483711" r:id="rId7"/>
    <p:sldLayoutId id="2147483712" r:id="rId8"/>
    <p:sldLayoutId id="2147483714" r:id="rId9"/>
    <p:sldLayoutId id="2147483715" r:id="rId10"/>
    <p:sldLayoutId id="2147483716" r:id="rId11"/>
    <p:sldLayoutId id="2147483717" r:id="rId12"/>
    <p:sldLayoutId id="2147483718" r:id="rId13"/>
    <p:sldLayoutId id="2147483719" r:id="rId14"/>
    <p:sldLayoutId id="2147483720" r:id="rId15"/>
    <p:sldLayoutId id="2147483690" r:id="rId16"/>
    <p:sldLayoutId id="2147483650" r:id="rId17"/>
    <p:sldLayoutId id="2147483652" r:id="rId18"/>
    <p:sldLayoutId id="2147483672" r:id="rId19"/>
    <p:sldLayoutId id="2147483654" r:id="rId20"/>
  </p:sldLayoutIdLst>
  <p:hf hdr="0" ftr="0" dt="0"/>
  <p:txStyles>
    <p:titleStyle>
      <a:lvl1pPr algn="l" defTabSz="457200" rtl="0" eaLnBrk="1" latinLnBrk="0" hangingPunct="1">
        <a:spcBef>
          <a:spcPct val="0"/>
        </a:spcBef>
        <a:buNone/>
        <a:defRPr sz="3600" b="1" i="0" kern="1200">
          <a:solidFill>
            <a:srgbClr val="000054"/>
          </a:solidFill>
          <a:latin typeface="Arial"/>
          <a:ea typeface="+mj-ea"/>
          <a:cs typeface="Arial"/>
        </a:defRPr>
      </a:lvl1pPr>
    </p:titleStyle>
    <p:bodyStyle>
      <a:lvl1pPr marL="342900" indent="-342900" algn="l" defTabSz="457200" rtl="0" eaLnBrk="1" latinLnBrk="0" hangingPunct="1">
        <a:lnSpc>
          <a:spcPct val="150000"/>
        </a:lnSpc>
        <a:spcBef>
          <a:spcPts val="1800"/>
        </a:spcBef>
        <a:buClr>
          <a:srgbClr val="A60C0C"/>
        </a:buClr>
        <a:buFont typeface="Arial"/>
        <a:buChar char="•"/>
        <a:defRPr sz="2400" kern="1200">
          <a:solidFill>
            <a:srgbClr val="000054"/>
          </a:solidFill>
          <a:latin typeface="Arial"/>
          <a:ea typeface="+mn-ea"/>
          <a:cs typeface="Arial"/>
        </a:defRPr>
      </a:lvl1pPr>
      <a:lvl2pPr marL="742950" indent="-285750" algn="l" defTabSz="457200" rtl="0" eaLnBrk="1" latinLnBrk="0" hangingPunct="1">
        <a:lnSpc>
          <a:spcPct val="150000"/>
        </a:lnSpc>
        <a:spcBef>
          <a:spcPts val="1800"/>
        </a:spcBef>
        <a:buClr>
          <a:srgbClr val="A60C0C"/>
        </a:buClr>
        <a:buFont typeface="Courier New"/>
        <a:buChar char="o"/>
        <a:defRPr sz="2200" kern="1200">
          <a:solidFill>
            <a:srgbClr val="000054"/>
          </a:solidFill>
          <a:latin typeface="Arial"/>
          <a:ea typeface="+mn-ea"/>
          <a:cs typeface="Arial"/>
        </a:defRPr>
      </a:lvl2pPr>
      <a:lvl3pPr marL="1143000" indent="-228600" algn="l" defTabSz="457200" rtl="0" eaLnBrk="1" latinLnBrk="0" hangingPunct="1">
        <a:lnSpc>
          <a:spcPct val="150000"/>
        </a:lnSpc>
        <a:spcBef>
          <a:spcPts val="1800"/>
        </a:spcBef>
        <a:buClr>
          <a:srgbClr val="A60C0C"/>
        </a:buClr>
        <a:buFont typeface="Arial"/>
        <a:buChar char="•"/>
        <a:defRPr sz="2000" kern="1200">
          <a:solidFill>
            <a:srgbClr val="000054"/>
          </a:solidFill>
          <a:latin typeface="Arial"/>
          <a:ea typeface="+mn-ea"/>
          <a:cs typeface="Arial"/>
        </a:defRPr>
      </a:lvl3pPr>
      <a:lvl4pPr marL="1600200" indent="-228600" algn="l" defTabSz="457200" rtl="0" eaLnBrk="1" latinLnBrk="0" hangingPunct="1">
        <a:lnSpc>
          <a:spcPct val="150000"/>
        </a:lnSpc>
        <a:spcBef>
          <a:spcPct val="20000"/>
        </a:spcBef>
        <a:buClr>
          <a:srgbClr val="A60C0C"/>
        </a:buClr>
        <a:buFont typeface="Courier New"/>
        <a:buChar char="o"/>
        <a:defRPr sz="2200" kern="1200">
          <a:solidFill>
            <a:srgbClr val="333333"/>
          </a:solidFill>
          <a:latin typeface="Arial"/>
          <a:ea typeface="+mn-ea"/>
          <a:cs typeface="Arial"/>
        </a:defRPr>
      </a:lvl4pPr>
      <a:lvl5pPr marL="2057400" indent="-228600" algn="l" defTabSz="457200" rtl="0" eaLnBrk="1" latinLnBrk="0" hangingPunct="1">
        <a:lnSpc>
          <a:spcPct val="150000"/>
        </a:lnSpc>
        <a:spcBef>
          <a:spcPct val="20000"/>
        </a:spcBef>
        <a:buClr>
          <a:srgbClr val="A60C0C"/>
        </a:buClr>
        <a:buFont typeface="Arial"/>
        <a:buChar char="»"/>
        <a:defRPr sz="2200" kern="1200">
          <a:solidFill>
            <a:srgbClr val="33333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7140" y="1727425"/>
            <a:ext cx="6737684" cy="1421162"/>
          </a:xfrm>
        </p:spPr>
        <p:txBody>
          <a:bodyPr anchor="ctr"/>
          <a:lstStyle/>
          <a:p>
            <a:pPr>
              <a:lnSpc>
                <a:spcPct val="100000"/>
              </a:lnSpc>
            </a:pPr>
            <a:r>
              <a:rPr lang="en-US" dirty="0"/>
              <a:t>Arrays and Lists</a:t>
            </a:r>
          </a:p>
        </p:txBody>
      </p:sp>
    </p:spTree>
    <p:extLst>
      <p:ext uri="{BB962C8B-B14F-4D97-AF65-F5344CB8AC3E}">
        <p14:creationId xmlns:p14="http://schemas.microsoft.com/office/powerpoint/2010/main" val="803691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BAAD66-1EC0-A246-9EDA-B255D6B11ED6}"/>
              </a:ext>
            </a:extLst>
          </p:cNvPr>
          <p:cNvSpPr>
            <a:spLocks noGrp="1"/>
          </p:cNvSpPr>
          <p:nvPr>
            <p:ph idx="1"/>
          </p:nvPr>
        </p:nvSpPr>
        <p:spPr/>
        <p:txBody>
          <a:bodyPr/>
          <a:lstStyle/>
          <a:p>
            <a:r>
              <a:rPr lang="en-US" dirty="0"/>
              <a:t>You can use a multi-dimensional array to store a matrix or a table (first brackets are for rows; second brackets are for columns)</a:t>
            </a:r>
          </a:p>
          <a:p>
            <a:pPr marL="0" indent="0">
              <a:lnSpc>
                <a:spcPct val="100000"/>
              </a:lnSpc>
              <a:spcBef>
                <a:spcPts val="0"/>
              </a:spcBef>
              <a:buNone/>
            </a:pPr>
            <a:endParaRPr lang="en-US" dirty="0">
              <a:latin typeface="Consolas" panose="020B0609020204030204" pitchFamily="49" charset="0"/>
              <a:cs typeface="Consolas" panose="020B0609020204030204" pitchFamily="49" charset="0"/>
            </a:endParaRPr>
          </a:p>
          <a:p>
            <a:pPr marL="0" indent="0">
              <a:lnSpc>
                <a:spcPct val="100000"/>
              </a:lnSpc>
              <a:spcBef>
                <a:spcPts val="0"/>
              </a:spcBef>
              <a:buNone/>
            </a:pPr>
            <a:r>
              <a:rPr lang="en-US" dirty="0">
                <a:latin typeface="Consolas" panose="020B0609020204030204" pitchFamily="49" charset="0"/>
                <a:cs typeface="Consolas" panose="020B0609020204030204" pitchFamily="49" charset="0"/>
              </a:rPr>
              <a:t>double[][] distances = {0, 2, 5, 1,</a:t>
            </a:r>
          </a:p>
          <a:p>
            <a:pPr marL="0" indent="0">
              <a:lnSpc>
                <a:spcPct val="100000"/>
              </a:lnSpc>
              <a:spcBef>
                <a:spcPts val="0"/>
              </a:spcBef>
              <a:buNone/>
            </a:pPr>
            <a:r>
              <a:rPr lang="en-US" sz="2400" dirty="0">
                <a:latin typeface="Consolas" panose="020B0609020204030204" pitchFamily="49" charset="0"/>
                <a:cs typeface="Consolas" panose="020B0609020204030204" pitchFamily="49" charset="0"/>
              </a:rPr>
              <a:t>									2, 0, 3, 2,</a:t>
            </a:r>
          </a:p>
          <a:p>
            <a:pPr marL="0" indent="0">
              <a:lnSpc>
                <a:spcPct val="100000"/>
              </a:lnSpc>
              <a:spcBef>
                <a:spcPts val="0"/>
              </a:spcBef>
              <a:buNone/>
            </a:pPr>
            <a:r>
              <a:rPr lang="en-US" dirty="0">
                <a:latin typeface="Consolas" panose="020B0609020204030204" pitchFamily="49" charset="0"/>
                <a:cs typeface="Consolas" panose="020B0609020204030204" pitchFamily="49" charset="0"/>
              </a:rPr>
              <a:t>									5, 3, 0, 1,</a:t>
            </a:r>
          </a:p>
          <a:p>
            <a:pPr marL="0" indent="0">
              <a:lnSpc>
                <a:spcPct val="100000"/>
              </a:lnSpc>
              <a:spcBef>
                <a:spcPts val="0"/>
              </a:spcBef>
              <a:buNone/>
            </a:pPr>
            <a:r>
              <a:rPr lang="en-US" sz="2400" dirty="0">
                <a:latin typeface="Consolas" panose="020B0609020204030204" pitchFamily="49" charset="0"/>
                <a:cs typeface="Consolas" panose="020B0609020204030204" pitchFamily="49" charset="0"/>
              </a:rPr>
              <a:t>									1, 2, 1, 0}</a:t>
            </a:r>
          </a:p>
          <a:p>
            <a:pPr marL="457200" lvl="1" indent="0">
              <a:lnSpc>
                <a:spcPct val="100000"/>
              </a:lnSpc>
              <a:spcBef>
                <a:spcPts val="0"/>
              </a:spcBef>
              <a:buNone/>
            </a:pPr>
            <a:r>
              <a:rPr lang="en-US" sz="2400" dirty="0">
                <a:latin typeface="Consolas" panose="020B0609020204030204" pitchFamily="49" charset="0"/>
                <a:cs typeface="Consolas" panose="020B0609020204030204" pitchFamily="49" charset="0"/>
              </a:rPr>
              <a:t>									</a:t>
            </a:r>
            <a:r>
              <a:rPr lang="en-US" dirty="0"/>
              <a:t>			</a:t>
            </a:r>
          </a:p>
        </p:txBody>
      </p:sp>
      <p:sp>
        <p:nvSpPr>
          <p:cNvPr id="3" name="Title 2">
            <a:extLst>
              <a:ext uri="{FF2B5EF4-FFF2-40B4-BE49-F238E27FC236}">
                <a16:creationId xmlns:a16="http://schemas.microsoft.com/office/drawing/2014/main" id="{E4178F3A-A695-1146-99CB-930301D66C54}"/>
              </a:ext>
            </a:extLst>
          </p:cNvPr>
          <p:cNvSpPr>
            <a:spLocks noGrp="1"/>
          </p:cNvSpPr>
          <p:nvPr>
            <p:ph type="title"/>
          </p:nvPr>
        </p:nvSpPr>
        <p:spPr/>
        <p:txBody>
          <a:bodyPr/>
          <a:lstStyle/>
          <a:p>
            <a:r>
              <a:rPr lang="en-US" dirty="0"/>
              <a:t>Multi-dimensional Array</a:t>
            </a:r>
          </a:p>
        </p:txBody>
      </p:sp>
      <p:sp>
        <p:nvSpPr>
          <p:cNvPr id="4" name="Slide Number Placeholder 3">
            <a:extLst>
              <a:ext uri="{FF2B5EF4-FFF2-40B4-BE49-F238E27FC236}">
                <a16:creationId xmlns:a16="http://schemas.microsoft.com/office/drawing/2014/main" id="{4A8706D4-FCBE-4FB8-B2F2-1CEB467FAB6B}"/>
              </a:ext>
            </a:extLst>
          </p:cNvPr>
          <p:cNvSpPr>
            <a:spLocks noGrp="1"/>
          </p:cNvSpPr>
          <p:nvPr>
            <p:ph type="sldNum" sz="quarter" idx="12"/>
          </p:nvPr>
        </p:nvSpPr>
        <p:spPr/>
        <p:txBody>
          <a:bodyPr/>
          <a:lstStyle/>
          <a:p>
            <a:fld id="{66B7A6BE-7A3D-1C4F-BEDA-C5431FB9FC0F}" type="slidenum">
              <a:rPr lang="en-US" smtClean="0"/>
              <a:pPr/>
              <a:t>10</a:t>
            </a:fld>
            <a:endParaRPr lang="en-US" dirty="0"/>
          </a:p>
        </p:txBody>
      </p:sp>
    </p:spTree>
    <p:extLst>
      <p:ext uri="{BB962C8B-B14F-4D97-AF65-F5344CB8AC3E}">
        <p14:creationId xmlns:p14="http://schemas.microsoft.com/office/powerpoint/2010/main" val="2642875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379219-BB69-4940-9E0C-B81434D9368B}"/>
              </a:ext>
            </a:extLst>
          </p:cNvPr>
          <p:cNvSpPr>
            <a:spLocks noGrp="1"/>
          </p:cNvSpPr>
          <p:nvPr>
            <p:ph idx="1"/>
          </p:nvPr>
        </p:nvSpPr>
        <p:spPr/>
        <p:txBody>
          <a:bodyPr/>
          <a:lstStyle/>
          <a:p>
            <a:pPr marL="0" indent="0">
              <a:lnSpc>
                <a:spcPct val="100000"/>
              </a:lnSpc>
              <a:spcBef>
                <a:spcPts val="0"/>
              </a:spcBef>
              <a:buNone/>
            </a:pPr>
            <a:r>
              <a:rPr lang="en-US" dirty="0">
                <a:latin typeface="Consolas" panose="020B0609020204030204" pitchFamily="49" charset="0"/>
                <a:cs typeface="Consolas" panose="020B0609020204030204" pitchFamily="49" charset="0"/>
              </a:rPr>
              <a:t>double[][] distances = {0, 2, 5, 1,</a:t>
            </a:r>
          </a:p>
          <a:p>
            <a:pPr marL="0" indent="0">
              <a:lnSpc>
                <a:spcPct val="100000"/>
              </a:lnSpc>
              <a:spcBef>
                <a:spcPts val="0"/>
              </a:spcBef>
              <a:buNone/>
            </a:pPr>
            <a:r>
              <a:rPr lang="en-US" dirty="0">
                <a:latin typeface="Consolas" panose="020B0609020204030204" pitchFamily="49" charset="0"/>
                <a:cs typeface="Consolas" panose="020B0609020204030204" pitchFamily="49" charset="0"/>
              </a:rPr>
              <a:t>									2, 0, 3, 2,</a:t>
            </a:r>
          </a:p>
          <a:p>
            <a:pPr marL="0" indent="0">
              <a:lnSpc>
                <a:spcPct val="100000"/>
              </a:lnSpc>
              <a:spcBef>
                <a:spcPts val="0"/>
              </a:spcBef>
              <a:buNone/>
            </a:pPr>
            <a:r>
              <a:rPr lang="en-US" dirty="0">
                <a:latin typeface="Consolas" panose="020B0609020204030204" pitchFamily="49" charset="0"/>
                <a:cs typeface="Consolas" panose="020B0609020204030204" pitchFamily="49" charset="0"/>
              </a:rPr>
              <a:t>									5, 3, 0, 1,</a:t>
            </a:r>
          </a:p>
          <a:p>
            <a:pPr marL="0" indent="0">
              <a:lnSpc>
                <a:spcPct val="100000"/>
              </a:lnSpc>
              <a:spcBef>
                <a:spcPts val="0"/>
              </a:spcBef>
              <a:buNone/>
            </a:pPr>
            <a:r>
              <a:rPr lang="en-US" dirty="0">
                <a:latin typeface="Consolas" panose="020B0609020204030204" pitchFamily="49" charset="0"/>
                <a:cs typeface="Consolas" panose="020B0609020204030204" pitchFamily="49" charset="0"/>
              </a:rPr>
              <a:t>									1, 2, 1, 0}</a:t>
            </a:r>
          </a:p>
          <a:p>
            <a:pPr marL="0" indent="0">
              <a:buNone/>
            </a:pPr>
            <a:r>
              <a:rPr lang="en-US" dirty="0">
                <a:latin typeface="Consolas" panose="020B0609020204030204" pitchFamily="49" charset="0"/>
                <a:cs typeface="Consolas" panose="020B0609020204030204" pitchFamily="49" charset="0"/>
              </a:rPr>
              <a:t>distances[0][2] = 5;</a:t>
            </a:r>
          </a:p>
          <a:p>
            <a:pPr marL="0" indent="0">
              <a:buNone/>
            </a:pPr>
            <a:r>
              <a:rPr lang="en-US" dirty="0">
                <a:latin typeface="Consolas" panose="020B0609020204030204" pitchFamily="49" charset="0"/>
                <a:cs typeface="Consolas" panose="020B0609020204030204" pitchFamily="49" charset="0"/>
              </a:rPr>
              <a:t>distances[3][1] = 2;</a:t>
            </a:r>
          </a:p>
        </p:txBody>
      </p:sp>
      <p:sp>
        <p:nvSpPr>
          <p:cNvPr id="3" name="Title 2">
            <a:extLst>
              <a:ext uri="{FF2B5EF4-FFF2-40B4-BE49-F238E27FC236}">
                <a16:creationId xmlns:a16="http://schemas.microsoft.com/office/drawing/2014/main" id="{9F42C8FC-7FD9-0641-BE4B-31E187AB7794}"/>
              </a:ext>
            </a:extLst>
          </p:cNvPr>
          <p:cNvSpPr>
            <a:spLocks noGrp="1"/>
          </p:cNvSpPr>
          <p:nvPr>
            <p:ph type="title"/>
          </p:nvPr>
        </p:nvSpPr>
        <p:spPr/>
        <p:txBody>
          <a:bodyPr/>
          <a:lstStyle/>
          <a:p>
            <a:r>
              <a:rPr lang="en-US" dirty="0"/>
              <a:t>Multi-dimensional Array</a:t>
            </a:r>
          </a:p>
        </p:txBody>
      </p:sp>
      <p:sp>
        <p:nvSpPr>
          <p:cNvPr id="4" name="Slide Number Placeholder 3">
            <a:extLst>
              <a:ext uri="{FF2B5EF4-FFF2-40B4-BE49-F238E27FC236}">
                <a16:creationId xmlns:a16="http://schemas.microsoft.com/office/drawing/2014/main" id="{771DD802-E27A-4E48-A684-2D47572036E7}"/>
              </a:ext>
            </a:extLst>
          </p:cNvPr>
          <p:cNvSpPr>
            <a:spLocks noGrp="1"/>
          </p:cNvSpPr>
          <p:nvPr>
            <p:ph type="sldNum" sz="quarter" idx="12"/>
          </p:nvPr>
        </p:nvSpPr>
        <p:spPr/>
        <p:txBody>
          <a:bodyPr/>
          <a:lstStyle/>
          <a:p>
            <a:fld id="{66B7A6BE-7A3D-1C4F-BEDA-C5431FB9FC0F}" type="slidenum">
              <a:rPr lang="en-US" smtClean="0"/>
              <a:pPr/>
              <a:t>11</a:t>
            </a:fld>
            <a:endParaRPr lang="en-US" dirty="0"/>
          </a:p>
        </p:txBody>
      </p:sp>
    </p:spTree>
    <p:extLst>
      <p:ext uri="{BB962C8B-B14F-4D97-AF65-F5344CB8AC3E}">
        <p14:creationId xmlns:p14="http://schemas.microsoft.com/office/powerpoint/2010/main" val="1926959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8A150E-E057-4044-957E-0929888A8CFE}"/>
              </a:ext>
            </a:extLst>
          </p:cNvPr>
          <p:cNvSpPr>
            <a:spLocks noGrp="1"/>
          </p:cNvSpPr>
          <p:nvPr>
            <p:ph idx="1"/>
          </p:nvPr>
        </p:nvSpPr>
        <p:spPr/>
        <p:txBody>
          <a:bodyPr/>
          <a:lstStyle/>
          <a:p>
            <a:pPr>
              <a:lnSpc>
                <a:spcPct val="100000"/>
              </a:lnSpc>
            </a:pPr>
            <a:r>
              <a:rPr lang="en-US" dirty="0"/>
              <a:t>Calling the function .length for a multi-dimensional array will return the number of elements within the array, i.e., the number of rows </a:t>
            </a:r>
          </a:p>
          <a:p>
            <a:pPr>
              <a:lnSpc>
                <a:spcPct val="100000"/>
              </a:lnSpc>
            </a:pPr>
            <a:r>
              <a:rPr lang="en-US" dirty="0"/>
              <a:t>Each element have its own length, i.e., the number of columns</a:t>
            </a:r>
          </a:p>
          <a:p>
            <a:pPr marL="0" indent="0">
              <a:lnSpc>
                <a:spcPct val="100000"/>
              </a:lnSpc>
              <a:spcBef>
                <a:spcPts val="0"/>
              </a:spcBef>
              <a:buNone/>
            </a:pPr>
            <a:endParaRPr lang="en-US" dirty="0"/>
          </a:p>
          <a:p>
            <a:pPr>
              <a:lnSpc>
                <a:spcPct val="100000"/>
              </a:lnSpc>
              <a:spcBef>
                <a:spcPts val="0"/>
              </a:spcBef>
            </a:pP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x = new [3][4];</a:t>
            </a:r>
          </a:p>
          <a:p>
            <a:pPr lvl="1">
              <a:lnSpc>
                <a:spcPct val="100000"/>
              </a:lnSpc>
              <a:spcBef>
                <a:spcPts val="0"/>
              </a:spcBef>
            </a:pPr>
            <a:r>
              <a:rPr lang="en-US" dirty="0" err="1">
                <a:latin typeface="Consolas" panose="020B0609020204030204" pitchFamily="49" charset="0"/>
                <a:cs typeface="Consolas" panose="020B0609020204030204" pitchFamily="49" charset="0"/>
              </a:rPr>
              <a:t>x.length</a:t>
            </a:r>
            <a:r>
              <a:rPr lang="en-US" dirty="0">
                <a:latin typeface="Consolas" panose="020B0609020204030204" pitchFamily="49" charset="0"/>
                <a:cs typeface="Consolas" panose="020B0609020204030204" pitchFamily="49" charset="0"/>
              </a:rPr>
              <a:t> = 3;</a:t>
            </a:r>
          </a:p>
          <a:p>
            <a:pPr lvl="1">
              <a:lnSpc>
                <a:spcPct val="100000"/>
              </a:lnSpc>
              <a:spcBef>
                <a:spcPts val="0"/>
              </a:spcBef>
            </a:pPr>
            <a:r>
              <a:rPr lang="en-US" dirty="0">
                <a:latin typeface="Consolas" panose="020B0609020204030204" pitchFamily="49" charset="0"/>
                <a:cs typeface="Consolas" panose="020B0609020204030204" pitchFamily="49" charset="0"/>
              </a:rPr>
              <a:t>x[0].length = x[1].length = x[2].length = 4;</a:t>
            </a:r>
          </a:p>
        </p:txBody>
      </p:sp>
      <p:sp>
        <p:nvSpPr>
          <p:cNvPr id="3" name="Title 2">
            <a:extLst>
              <a:ext uri="{FF2B5EF4-FFF2-40B4-BE49-F238E27FC236}">
                <a16:creationId xmlns:a16="http://schemas.microsoft.com/office/drawing/2014/main" id="{5BECCAB9-AA00-1547-887D-68EA95719492}"/>
              </a:ext>
            </a:extLst>
          </p:cNvPr>
          <p:cNvSpPr>
            <a:spLocks noGrp="1"/>
          </p:cNvSpPr>
          <p:nvPr>
            <p:ph type="title"/>
          </p:nvPr>
        </p:nvSpPr>
        <p:spPr/>
        <p:txBody>
          <a:bodyPr/>
          <a:lstStyle/>
          <a:p>
            <a:r>
              <a:rPr lang="en-US" dirty="0"/>
              <a:t>Multi-dimensional Array</a:t>
            </a:r>
          </a:p>
        </p:txBody>
      </p:sp>
      <p:sp>
        <p:nvSpPr>
          <p:cNvPr id="4" name="Slide Number Placeholder 3">
            <a:extLst>
              <a:ext uri="{FF2B5EF4-FFF2-40B4-BE49-F238E27FC236}">
                <a16:creationId xmlns:a16="http://schemas.microsoft.com/office/drawing/2014/main" id="{D6FBC5AC-4FDD-46D7-9DD9-007881FC65A9}"/>
              </a:ext>
            </a:extLst>
          </p:cNvPr>
          <p:cNvSpPr>
            <a:spLocks noGrp="1"/>
          </p:cNvSpPr>
          <p:nvPr>
            <p:ph type="sldNum" sz="quarter" idx="12"/>
          </p:nvPr>
        </p:nvSpPr>
        <p:spPr/>
        <p:txBody>
          <a:bodyPr/>
          <a:lstStyle/>
          <a:p>
            <a:fld id="{66B7A6BE-7A3D-1C4F-BEDA-C5431FB9FC0F}" type="slidenum">
              <a:rPr lang="en-US" smtClean="0"/>
              <a:pPr/>
              <a:t>12</a:t>
            </a:fld>
            <a:endParaRPr lang="en-US" dirty="0"/>
          </a:p>
        </p:txBody>
      </p:sp>
    </p:spTree>
    <p:extLst>
      <p:ext uri="{BB962C8B-B14F-4D97-AF65-F5344CB8AC3E}">
        <p14:creationId xmlns:p14="http://schemas.microsoft.com/office/powerpoint/2010/main" val="486776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5C5E1B-B4FB-42DF-855A-E2E4E6F3468B}"/>
              </a:ext>
            </a:extLst>
          </p:cNvPr>
          <p:cNvSpPr>
            <a:spLocks noGrp="1"/>
          </p:cNvSpPr>
          <p:nvPr>
            <p:ph idx="1"/>
          </p:nvPr>
        </p:nvSpPr>
        <p:spPr/>
        <p:txBody>
          <a:bodyPr/>
          <a:lstStyle/>
          <a:p>
            <a:pPr>
              <a:lnSpc>
                <a:spcPct val="100000"/>
              </a:lnSpc>
            </a:pPr>
            <a:r>
              <a:rPr lang="en-AU" sz="2800" dirty="0"/>
              <a:t>Elemental arrays can have different lengths, but must be of the same type.  </a:t>
            </a:r>
          </a:p>
          <a:p>
            <a:pPr marL="0" indent="0">
              <a:lnSpc>
                <a:spcPct val="100000"/>
              </a:lnSpc>
              <a:spcBef>
                <a:spcPts val="0"/>
              </a:spcBef>
              <a:buNone/>
            </a:pPr>
            <a:endParaRPr lang="en-AU" sz="2800" dirty="0">
              <a:latin typeface="Consolas" panose="020B0609020204030204" pitchFamily="49" charset="0"/>
            </a:endParaRPr>
          </a:p>
          <a:p>
            <a:pPr marL="0" indent="0">
              <a:lnSpc>
                <a:spcPct val="100000"/>
              </a:lnSpc>
              <a:spcBef>
                <a:spcPts val="0"/>
              </a:spcBef>
              <a:buNone/>
            </a:pPr>
            <a:r>
              <a:rPr lang="en-AU" sz="2800" dirty="0">
                <a:latin typeface="Consolas" panose="020B0609020204030204" pitchFamily="49" charset="0"/>
              </a:rPr>
              <a:t>int[][] b = {</a:t>
            </a:r>
          </a:p>
          <a:p>
            <a:pPr marL="0" indent="0">
              <a:lnSpc>
                <a:spcPct val="100000"/>
              </a:lnSpc>
              <a:spcBef>
                <a:spcPts val="0"/>
              </a:spcBef>
              <a:buNone/>
            </a:pPr>
            <a:r>
              <a:rPr lang="en-AU" sz="2800" dirty="0">
                <a:latin typeface="Consolas" panose="020B0609020204030204" pitchFamily="49" charset="0"/>
              </a:rPr>
              <a:t>						{1,2,3,4},</a:t>
            </a:r>
          </a:p>
          <a:p>
            <a:pPr marL="0" indent="0">
              <a:lnSpc>
                <a:spcPct val="100000"/>
              </a:lnSpc>
              <a:spcBef>
                <a:spcPts val="0"/>
              </a:spcBef>
              <a:buNone/>
            </a:pPr>
            <a:r>
              <a:rPr lang="en-AU" sz="2800" dirty="0">
                <a:latin typeface="Consolas" panose="020B0609020204030204" pitchFamily="49" charset="0"/>
              </a:rPr>
              <a:t>						{0,100}</a:t>
            </a:r>
          </a:p>
          <a:p>
            <a:pPr marL="0" indent="0">
              <a:lnSpc>
                <a:spcPct val="100000"/>
              </a:lnSpc>
              <a:spcBef>
                <a:spcPts val="0"/>
              </a:spcBef>
              <a:buNone/>
            </a:pPr>
            <a:r>
              <a:rPr lang="en-AU" sz="2800" dirty="0">
                <a:latin typeface="Consolas" panose="020B0609020204030204" pitchFamily="49" charset="0"/>
              </a:rPr>
              <a:t>					 };</a:t>
            </a:r>
          </a:p>
          <a:p>
            <a:pPr>
              <a:lnSpc>
                <a:spcPct val="100000"/>
              </a:lnSpc>
            </a:pPr>
            <a:endParaRPr lang="en-AU" sz="2800" dirty="0"/>
          </a:p>
        </p:txBody>
      </p:sp>
      <p:sp>
        <p:nvSpPr>
          <p:cNvPr id="3" name="Title 2">
            <a:extLst>
              <a:ext uri="{FF2B5EF4-FFF2-40B4-BE49-F238E27FC236}">
                <a16:creationId xmlns:a16="http://schemas.microsoft.com/office/drawing/2014/main" id="{0E5F4226-666A-4DD8-A808-3C4501D52235}"/>
              </a:ext>
            </a:extLst>
          </p:cNvPr>
          <p:cNvSpPr>
            <a:spLocks noGrp="1"/>
          </p:cNvSpPr>
          <p:nvPr>
            <p:ph type="title"/>
          </p:nvPr>
        </p:nvSpPr>
        <p:spPr/>
        <p:txBody>
          <a:bodyPr/>
          <a:lstStyle/>
          <a:p>
            <a:r>
              <a:rPr lang="en-AU" dirty="0"/>
              <a:t>Multi-dimensional Array</a:t>
            </a:r>
          </a:p>
        </p:txBody>
      </p:sp>
      <p:graphicFrame>
        <p:nvGraphicFramePr>
          <p:cNvPr id="4" name="Shape 209">
            <a:extLst>
              <a:ext uri="{FF2B5EF4-FFF2-40B4-BE49-F238E27FC236}">
                <a16:creationId xmlns:a16="http://schemas.microsoft.com/office/drawing/2014/main" id="{1BF59D76-CE51-440A-BCDC-A016A8DE1A0A}"/>
              </a:ext>
            </a:extLst>
          </p:cNvPr>
          <p:cNvGraphicFramePr/>
          <p:nvPr>
            <p:extLst>
              <p:ext uri="{D42A27DB-BD31-4B8C-83A1-F6EECF244321}">
                <p14:modId xmlns:p14="http://schemas.microsoft.com/office/powerpoint/2010/main" val="3974192314"/>
              </p:ext>
            </p:extLst>
          </p:nvPr>
        </p:nvGraphicFramePr>
        <p:xfrm>
          <a:off x="4919229" y="3602923"/>
          <a:ext cx="857250" cy="792500"/>
        </p:xfrm>
        <a:graphic>
          <a:graphicData uri="http://schemas.openxmlformats.org/drawingml/2006/table">
            <a:tbl>
              <a:tblPr>
                <a:noFill/>
              </a:tblPr>
              <a:tblGrid>
                <a:gridCol w="857250">
                  <a:extLst>
                    <a:ext uri="{9D8B030D-6E8A-4147-A177-3AD203B41FA5}">
                      <a16:colId xmlns:a16="http://schemas.microsoft.com/office/drawing/2014/main" val="20000"/>
                    </a:ext>
                  </a:extLst>
                </a:gridCol>
              </a:tblGrid>
              <a:tr h="370850">
                <a:tc>
                  <a:txBody>
                    <a:bodyPr/>
                    <a:lstStyle/>
                    <a:p>
                      <a:pPr marL="0" marR="0" lvl="0" indent="0" algn="ctr" rtl="0">
                        <a:spcBef>
                          <a:spcPts val="0"/>
                        </a:spcBef>
                        <a:buSzPct val="25000"/>
                        <a:buNone/>
                      </a:pPr>
                      <a:r>
                        <a:rPr lang="en-US" sz="2000" dirty="0">
                          <a:latin typeface="Consolas"/>
                          <a:ea typeface="Consolas"/>
                          <a:cs typeface="Consolas"/>
                          <a:sym typeface="Consolas"/>
                        </a:rPr>
                        <a:t>b[0]</a:t>
                      </a:r>
                    </a:p>
                  </a:txBody>
                  <a:tcPr marL="91450" marR="91450" marT="45725" marB="45725">
                    <a:solidFill>
                      <a:srgbClr val="BDD1EE"/>
                    </a:solidFill>
                  </a:tcPr>
                </a:tc>
                <a:extLst>
                  <a:ext uri="{0D108BD9-81ED-4DB2-BD59-A6C34878D82A}">
                    <a16:rowId xmlns:a16="http://schemas.microsoft.com/office/drawing/2014/main" val="10000"/>
                  </a:ext>
                </a:extLst>
              </a:tr>
              <a:tr h="370850">
                <a:tc>
                  <a:txBody>
                    <a:bodyPr/>
                    <a:lstStyle/>
                    <a:p>
                      <a:pPr marL="0" marR="0" lvl="0" indent="0" algn="ctr" rtl="0">
                        <a:spcBef>
                          <a:spcPts val="0"/>
                        </a:spcBef>
                        <a:buSzPct val="25000"/>
                        <a:buNone/>
                      </a:pPr>
                      <a:r>
                        <a:rPr lang="en-US" sz="2000" dirty="0">
                          <a:latin typeface="Consolas"/>
                          <a:ea typeface="Consolas"/>
                          <a:cs typeface="Consolas"/>
                          <a:sym typeface="Consolas"/>
                        </a:rPr>
                        <a:t>b[1]</a:t>
                      </a:r>
                    </a:p>
                  </a:txBody>
                  <a:tcPr marL="91450" marR="91450" marT="45725" marB="45725">
                    <a:solidFill>
                      <a:srgbClr val="BDD1EE"/>
                    </a:solidFill>
                  </a:tcPr>
                </a:tc>
                <a:extLst>
                  <a:ext uri="{0D108BD9-81ED-4DB2-BD59-A6C34878D82A}">
                    <a16:rowId xmlns:a16="http://schemas.microsoft.com/office/drawing/2014/main" val="10001"/>
                  </a:ext>
                </a:extLst>
              </a:tr>
            </a:tbl>
          </a:graphicData>
        </a:graphic>
      </p:graphicFrame>
      <p:graphicFrame>
        <p:nvGraphicFramePr>
          <p:cNvPr id="5" name="Shape 210">
            <a:extLst>
              <a:ext uri="{FF2B5EF4-FFF2-40B4-BE49-F238E27FC236}">
                <a16:creationId xmlns:a16="http://schemas.microsoft.com/office/drawing/2014/main" id="{A68DD350-F7AA-45C7-ADFF-6E77166DD346}"/>
              </a:ext>
            </a:extLst>
          </p:cNvPr>
          <p:cNvGraphicFramePr/>
          <p:nvPr>
            <p:extLst>
              <p:ext uri="{D42A27DB-BD31-4B8C-83A1-F6EECF244321}">
                <p14:modId xmlns:p14="http://schemas.microsoft.com/office/powerpoint/2010/main" val="3251999826"/>
              </p:ext>
            </p:extLst>
          </p:nvPr>
        </p:nvGraphicFramePr>
        <p:xfrm>
          <a:off x="6241296" y="3407979"/>
          <a:ext cx="2477832" cy="396250"/>
        </p:xfrm>
        <a:graphic>
          <a:graphicData uri="http://schemas.openxmlformats.org/drawingml/2006/table">
            <a:tbl>
              <a:tblPr firstRow="1" bandRow="1">
                <a:noFill/>
              </a:tblPr>
              <a:tblGrid>
                <a:gridCol w="619458">
                  <a:extLst>
                    <a:ext uri="{9D8B030D-6E8A-4147-A177-3AD203B41FA5}">
                      <a16:colId xmlns:a16="http://schemas.microsoft.com/office/drawing/2014/main" val="20000"/>
                    </a:ext>
                  </a:extLst>
                </a:gridCol>
                <a:gridCol w="619458">
                  <a:extLst>
                    <a:ext uri="{9D8B030D-6E8A-4147-A177-3AD203B41FA5}">
                      <a16:colId xmlns:a16="http://schemas.microsoft.com/office/drawing/2014/main" val="20001"/>
                    </a:ext>
                  </a:extLst>
                </a:gridCol>
                <a:gridCol w="619458">
                  <a:extLst>
                    <a:ext uri="{9D8B030D-6E8A-4147-A177-3AD203B41FA5}">
                      <a16:colId xmlns:a16="http://schemas.microsoft.com/office/drawing/2014/main" val="20002"/>
                    </a:ext>
                  </a:extLst>
                </a:gridCol>
                <a:gridCol w="619458">
                  <a:extLst>
                    <a:ext uri="{9D8B030D-6E8A-4147-A177-3AD203B41FA5}">
                      <a16:colId xmlns:a16="http://schemas.microsoft.com/office/drawing/2014/main" val="20003"/>
                    </a:ext>
                  </a:extLst>
                </a:gridCol>
              </a:tblGrid>
              <a:tr h="370850">
                <a:tc>
                  <a:txBody>
                    <a:bodyPr/>
                    <a:lstStyle/>
                    <a:p>
                      <a:pPr marL="0" marR="0" lvl="0" indent="0" algn="ctr" rtl="0">
                        <a:spcBef>
                          <a:spcPts val="0"/>
                        </a:spcBef>
                        <a:buSzPct val="25000"/>
                        <a:buNone/>
                      </a:pPr>
                      <a:r>
                        <a:rPr lang="en-US" sz="2000" dirty="0">
                          <a:latin typeface="Consolas"/>
                          <a:ea typeface="Consolas"/>
                          <a:cs typeface="Consolas"/>
                          <a:sym typeface="Consolas"/>
                        </a:rPr>
                        <a:t>1</a:t>
                      </a:r>
                    </a:p>
                  </a:txBody>
                  <a:tcPr marL="91450" marR="91450" marT="45725" marB="45725"/>
                </a:tc>
                <a:tc>
                  <a:txBody>
                    <a:bodyPr/>
                    <a:lstStyle/>
                    <a:p>
                      <a:pPr marL="0" marR="0" lvl="0" indent="0" algn="ctr" rtl="0">
                        <a:spcBef>
                          <a:spcPts val="0"/>
                        </a:spcBef>
                        <a:buSzPct val="25000"/>
                        <a:buNone/>
                      </a:pPr>
                      <a:r>
                        <a:rPr lang="en-US" sz="2000">
                          <a:latin typeface="Consolas"/>
                          <a:ea typeface="Consolas"/>
                          <a:cs typeface="Consolas"/>
                          <a:sym typeface="Consolas"/>
                        </a:rPr>
                        <a:t>2</a:t>
                      </a:r>
                    </a:p>
                  </a:txBody>
                  <a:tcPr marL="91450" marR="91450" marT="45725" marB="45725"/>
                </a:tc>
                <a:tc>
                  <a:txBody>
                    <a:bodyPr/>
                    <a:lstStyle/>
                    <a:p>
                      <a:pPr marL="0" marR="0" lvl="0" indent="0" algn="ctr" rtl="0">
                        <a:spcBef>
                          <a:spcPts val="0"/>
                        </a:spcBef>
                        <a:buSzPct val="25000"/>
                        <a:buNone/>
                      </a:pPr>
                      <a:r>
                        <a:rPr lang="en-US" sz="2000" dirty="0">
                          <a:latin typeface="Consolas"/>
                          <a:ea typeface="Consolas"/>
                          <a:cs typeface="Consolas"/>
                          <a:sym typeface="Consolas"/>
                        </a:rPr>
                        <a:t>3</a:t>
                      </a:r>
                    </a:p>
                  </a:txBody>
                  <a:tcPr marL="91450" marR="91450" marT="45725" marB="45725"/>
                </a:tc>
                <a:tc>
                  <a:txBody>
                    <a:bodyPr/>
                    <a:lstStyle/>
                    <a:p>
                      <a:pPr marL="0" marR="0" lvl="0" indent="0" algn="ctr" rtl="0">
                        <a:spcBef>
                          <a:spcPts val="0"/>
                        </a:spcBef>
                        <a:buSzPct val="25000"/>
                        <a:buNone/>
                      </a:pPr>
                      <a:r>
                        <a:rPr lang="en-US" sz="2000" dirty="0">
                          <a:latin typeface="Consolas"/>
                          <a:ea typeface="Consolas"/>
                          <a:cs typeface="Consolas"/>
                          <a:sym typeface="Consolas"/>
                        </a:rPr>
                        <a:t>4</a:t>
                      </a:r>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6" name="Shape 211">
            <a:extLst>
              <a:ext uri="{FF2B5EF4-FFF2-40B4-BE49-F238E27FC236}">
                <a16:creationId xmlns:a16="http://schemas.microsoft.com/office/drawing/2014/main" id="{D2565DE6-FB0C-46AD-B46B-C4167A6A3337}"/>
              </a:ext>
            </a:extLst>
          </p:cNvPr>
          <p:cNvGraphicFramePr/>
          <p:nvPr>
            <p:extLst>
              <p:ext uri="{D42A27DB-BD31-4B8C-83A1-F6EECF244321}">
                <p14:modId xmlns:p14="http://schemas.microsoft.com/office/powerpoint/2010/main" val="1504635608"/>
              </p:ext>
            </p:extLst>
          </p:nvPr>
        </p:nvGraphicFramePr>
        <p:xfrm>
          <a:off x="6241298" y="4155373"/>
          <a:ext cx="1378702" cy="396250"/>
        </p:xfrm>
        <a:graphic>
          <a:graphicData uri="http://schemas.openxmlformats.org/drawingml/2006/table">
            <a:tbl>
              <a:tblPr firstRow="1" bandRow="1">
                <a:noFill/>
              </a:tblPr>
              <a:tblGrid>
                <a:gridCol w="689351">
                  <a:extLst>
                    <a:ext uri="{9D8B030D-6E8A-4147-A177-3AD203B41FA5}">
                      <a16:colId xmlns:a16="http://schemas.microsoft.com/office/drawing/2014/main" val="20000"/>
                    </a:ext>
                  </a:extLst>
                </a:gridCol>
                <a:gridCol w="689351">
                  <a:extLst>
                    <a:ext uri="{9D8B030D-6E8A-4147-A177-3AD203B41FA5}">
                      <a16:colId xmlns:a16="http://schemas.microsoft.com/office/drawing/2014/main" val="20001"/>
                    </a:ext>
                  </a:extLst>
                </a:gridCol>
              </a:tblGrid>
              <a:tr h="370850">
                <a:tc>
                  <a:txBody>
                    <a:bodyPr/>
                    <a:lstStyle/>
                    <a:p>
                      <a:pPr marL="0" marR="0" lvl="0" indent="0" algn="ctr" rtl="0">
                        <a:spcBef>
                          <a:spcPts val="0"/>
                        </a:spcBef>
                        <a:buSzPct val="25000"/>
                        <a:buNone/>
                      </a:pPr>
                      <a:r>
                        <a:rPr lang="en-US" sz="2000" dirty="0"/>
                        <a:t>0</a:t>
                      </a:r>
                    </a:p>
                  </a:txBody>
                  <a:tcPr marL="91450" marR="91450" marT="45725" marB="45725"/>
                </a:tc>
                <a:tc>
                  <a:txBody>
                    <a:bodyPr/>
                    <a:lstStyle/>
                    <a:p>
                      <a:pPr marL="0" marR="0" lvl="0" indent="0" algn="ctr" rtl="0">
                        <a:spcBef>
                          <a:spcPts val="0"/>
                        </a:spcBef>
                        <a:buSzPct val="25000"/>
                        <a:buNone/>
                      </a:pPr>
                      <a:r>
                        <a:rPr lang="en-US" sz="2000" dirty="0">
                          <a:latin typeface="Consolas"/>
                          <a:ea typeface="Consolas"/>
                          <a:cs typeface="Consolas"/>
                          <a:sym typeface="Consolas"/>
                        </a:rPr>
                        <a:t>100</a:t>
                      </a:r>
                    </a:p>
                  </a:txBody>
                  <a:tcPr marL="91450" marR="91450" marT="45725" marB="45725"/>
                </a:tc>
                <a:extLst>
                  <a:ext uri="{0D108BD9-81ED-4DB2-BD59-A6C34878D82A}">
                    <a16:rowId xmlns:a16="http://schemas.microsoft.com/office/drawing/2014/main" val="10000"/>
                  </a:ext>
                </a:extLst>
              </a:tr>
            </a:tbl>
          </a:graphicData>
        </a:graphic>
      </p:graphicFrame>
      <p:cxnSp>
        <p:nvCxnSpPr>
          <p:cNvPr id="7" name="Shape 212">
            <a:extLst>
              <a:ext uri="{FF2B5EF4-FFF2-40B4-BE49-F238E27FC236}">
                <a16:creationId xmlns:a16="http://schemas.microsoft.com/office/drawing/2014/main" id="{8140F77A-5C21-42D2-A5D3-9FDDAE1A9AF6}"/>
              </a:ext>
            </a:extLst>
          </p:cNvPr>
          <p:cNvCxnSpPr>
            <a:cxnSpLocks/>
          </p:cNvCxnSpPr>
          <p:nvPr/>
        </p:nvCxnSpPr>
        <p:spPr>
          <a:xfrm flipV="1">
            <a:off x="5776479" y="3593399"/>
            <a:ext cx="464819" cy="210830"/>
          </a:xfrm>
          <a:prstGeom prst="straightConnector1">
            <a:avLst/>
          </a:prstGeom>
          <a:noFill/>
          <a:ln w="25400" cap="flat" cmpd="sng">
            <a:solidFill>
              <a:schemeClr val="accent1"/>
            </a:solidFill>
            <a:prstDash val="solid"/>
            <a:round/>
            <a:headEnd type="none" w="med" len="med"/>
            <a:tailEnd type="triangle" w="lg" len="lg"/>
          </a:ln>
          <a:effectLst>
            <a:outerShdw blurRad="40000" dist="20000" dir="5400000" rotWithShape="0">
              <a:srgbClr val="000000">
                <a:alpha val="37647"/>
              </a:srgbClr>
            </a:outerShdw>
          </a:effectLst>
        </p:spPr>
      </p:cxnSp>
      <p:cxnSp>
        <p:nvCxnSpPr>
          <p:cNvPr id="8" name="Shape 213">
            <a:extLst>
              <a:ext uri="{FF2B5EF4-FFF2-40B4-BE49-F238E27FC236}">
                <a16:creationId xmlns:a16="http://schemas.microsoft.com/office/drawing/2014/main" id="{829C596D-4657-48F7-8222-589827AD7C43}"/>
              </a:ext>
            </a:extLst>
          </p:cNvPr>
          <p:cNvCxnSpPr>
            <a:cxnSpLocks/>
          </p:cNvCxnSpPr>
          <p:nvPr/>
        </p:nvCxnSpPr>
        <p:spPr>
          <a:xfrm>
            <a:off x="5776479" y="4182996"/>
            <a:ext cx="464819" cy="157797"/>
          </a:xfrm>
          <a:prstGeom prst="straightConnector1">
            <a:avLst/>
          </a:prstGeom>
          <a:noFill/>
          <a:ln w="25400" cap="flat" cmpd="sng">
            <a:solidFill>
              <a:schemeClr val="accent1"/>
            </a:solidFill>
            <a:prstDash val="solid"/>
            <a:round/>
            <a:headEnd type="none" w="med" len="med"/>
            <a:tailEnd type="triangle" w="lg" len="lg"/>
          </a:ln>
          <a:effectLst>
            <a:outerShdw blurRad="40000" dist="20000" dir="5400000" rotWithShape="0">
              <a:srgbClr val="000000">
                <a:alpha val="37647"/>
              </a:srgbClr>
            </a:outerShdw>
          </a:effectLst>
        </p:spPr>
      </p:cxnSp>
      <p:sp>
        <p:nvSpPr>
          <p:cNvPr id="9" name="Slide Number Placeholder 8">
            <a:extLst>
              <a:ext uri="{FF2B5EF4-FFF2-40B4-BE49-F238E27FC236}">
                <a16:creationId xmlns:a16="http://schemas.microsoft.com/office/drawing/2014/main" id="{74812111-41B7-44BF-A49A-17C4469A0905}"/>
              </a:ext>
            </a:extLst>
          </p:cNvPr>
          <p:cNvSpPr>
            <a:spLocks noGrp="1"/>
          </p:cNvSpPr>
          <p:nvPr>
            <p:ph type="sldNum" sz="quarter" idx="12"/>
          </p:nvPr>
        </p:nvSpPr>
        <p:spPr/>
        <p:txBody>
          <a:bodyPr/>
          <a:lstStyle/>
          <a:p>
            <a:fld id="{66B7A6BE-7A3D-1C4F-BEDA-C5431FB9FC0F}" type="slidenum">
              <a:rPr lang="en-US" smtClean="0"/>
              <a:pPr/>
              <a:t>13</a:t>
            </a:fld>
            <a:endParaRPr lang="en-US" dirty="0"/>
          </a:p>
        </p:txBody>
      </p:sp>
    </p:spTree>
    <p:extLst>
      <p:ext uri="{BB962C8B-B14F-4D97-AF65-F5344CB8AC3E}">
        <p14:creationId xmlns:p14="http://schemas.microsoft.com/office/powerpoint/2010/main" val="2472469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95C4EE-7A82-994F-AC27-384BA3FA2E2A}"/>
              </a:ext>
            </a:extLst>
          </p:cNvPr>
          <p:cNvSpPr>
            <a:spLocks noGrp="1"/>
          </p:cNvSpPr>
          <p:nvPr>
            <p:ph idx="1"/>
          </p:nvPr>
        </p:nvSpPr>
        <p:spPr/>
        <p:txBody>
          <a:bodyPr/>
          <a:lstStyle/>
          <a:p>
            <a:pPr marL="0" indent="0">
              <a:lnSpc>
                <a:spcPct val="100000"/>
              </a:lnSpc>
              <a:buNone/>
            </a:pPr>
            <a:r>
              <a:rPr lang="en-US" sz="2800" b="1" dirty="0"/>
              <a:t>Applications:</a:t>
            </a:r>
          </a:p>
          <a:p>
            <a:pPr>
              <a:lnSpc>
                <a:spcPct val="100000"/>
              </a:lnSpc>
            </a:pPr>
            <a:r>
              <a:rPr lang="en-US" sz="2800" dirty="0"/>
              <a:t>Storing and processing students’ marks, MCQs</a:t>
            </a:r>
          </a:p>
          <a:p>
            <a:pPr>
              <a:lnSpc>
                <a:spcPct val="100000"/>
              </a:lnSpc>
            </a:pPr>
            <a:r>
              <a:rPr lang="en-US" sz="2800" dirty="0"/>
              <a:t>Finding the closest pair</a:t>
            </a:r>
          </a:p>
          <a:p>
            <a:pPr>
              <a:lnSpc>
                <a:spcPct val="100000"/>
              </a:lnSpc>
            </a:pPr>
            <a:r>
              <a:rPr lang="en-US" sz="2800" dirty="0"/>
              <a:t>Sudoku game</a:t>
            </a:r>
          </a:p>
          <a:p>
            <a:pPr>
              <a:lnSpc>
                <a:spcPct val="100000"/>
              </a:lnSpc>
            </a:pPr>
            <a:r>
              <a:rPr lang="en-US" sz="2800" dirty="0"/>
              <a:t>…</a:t>
            </a:r>
          </a:p>
        </p:txBody>
      </p:sp>
      <p:sp>
        <p:nvSpPr>
          <p:cNvPr id="3" name="Title 2">
            <a:extLst>
              <a:ext uri="{FF2B5EF4-FFF2-40B4-BE49-F238E27FC236}">
                <a16:creationId xmlns:a16="http://schemas.microsoft.com/office/drawing/2014/main" id="{264ECFD8-92FB-BB4B-B27C-164074EB8567}"/>
              </a:ext>
            </a:extLst>
          </p:cNvPr>
          <p:cNvSpPr>
            <a:spLocks noGrp="1"/>
          </p:cNvSpPr>
          <p:nvPr>
            <p:ph type="title"/>
          </p:nvPr>
        </p:nvSpPr>
        <p:spPr/>
        <p:txBody>
          <a:bodyPr/>
          <a:lstStyle/>
          <a:p>
            <a:r>
              <a:rPr lang="en-US" dirty="0"/>
              <a:t>Multi-dimensional Array</a:t>
            </a:r>
          </a:p>
        </p:txBody>
      </p:sp>
      <p:sp>
        <p:nvSpPr>
          <p:cNvPr id="4" name="Slide Number Placeholder 3">
            <a:extLst>
              <a:ext uri="{FF2B5EF4-FFF2-40B4-BE49-F238E27FC236}">
                <a16:creationId xmlns:a16="http://schemas.microsoft.com/office/drawing/2014/main" id="{00CE2E88-FAC0-420E-8A51-031D1B4FF058}"/>
              </a:ext>
            </a:extLst>
          </p:cNvPr>
          <p:cNvSpPr>
            <a:spLocks noGrp="1"/>
          </p:cNvSpPr>
          <p:nvPr>
            <p:ph type="sldNum" sz="quarter" idx="12"/>
          </p:nvPr>
        </p:nvSpPr>
        <p:spPr/>
        <p:txBody>
          <a:bodyPr/>
          <a:lstStyle/>
          <a:p>
            <a:fld id="{66B7A6BE-7A3D-1C4F-BEDA-C5431FB9FC0F}" type="slidenum">
              <a:rPr lang="en-US" smtClean="0"/>
              <a:pPr/>
              <a:t>14</a:t>
            </a:fld>
            <a:endParaRPr lang="en-US" dirty="0"/>
          </a:p>
        </p:txBody>
      </p:sp>
    </p:spTree>
    <p:extLst>
      <p:ext uri="{BB962C8B-B14F-4D97-AF65-F5344CB8AC3E}">
        <p14:creationId xmlns:p14="http://schemas.microsoft.com/office/powerpoint/2010/main" val="3193667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5C5E1B-B4FB-42DF-855A-E2E4E6F3468B}"/>
              </a:ext>
            </a:extLst>
          </p:cNvPr>
          <p:cNvSpPr>
            <a:spLocks noGrp="1"/>
          </p:cNvSpPr>
          <p:nvPr>
            <p:ph idx="1"/>
          </p:nvPr>
        </p:nvSpPr>
        <p:spPr/>
        <p:txBody>
          <a:bodyPr/>
          <a:lstStyle/>
          <a:p>
            <a:pPr>
              <a:lnSpc>
                <a:spcPct val="100000"/>
              </a:lnSpc>
            </a:pPr>
            <a:r>
              <a:rPr lang="en-AU" dirty="0"/>
              <a:t>Elements of array can also be arrays. Thus n-dimensional arrays can be created:</a:t>
            </a:r>
          </a:p>
          <a:p>
            <a:pPr marL="0" indent="0">
              <a:lnSpc>
                <a:spcPct val="100000"/>
              </a:lnSpc>
              <a:spcBef>
                <a:spcPts val="0"/>
              </a:spcBef>
              <a:buNone/>
            </a:pPr>
            <a:endParaRPr lang="en-AU" dirty="0">
              <a:latin typeface="Consolas" panose="020B0609020204030204" pitchFamily="49" charset="0"/>
            </a:endParaRPr>
          </a:p>
          <a:p>
            <a:pPr marL="0" indent="0">
              <a:lnSpc>
                <a:spcPct val="100000"/>
              </a:lnSpc>
              <a:spcBef>
                <a:spcPts val="0"/>
              </a:spcBef>
              <a:buNone/>
            </a:pPr>
            <a:r>
              <a:rPr lang="en-AU" dirty="0">
                <a:latin typeface="Consolas" panose="020B0609020204030204" pitchFamily="49" charset="0"/>
              </a:rPr>
              <a:t>	</a:t>
            </a:r>
            <a:r>
              <a:rPr lang="en-AU" dirty="0">
                <a:solidFill>
                  <a:schemeClr val="accent4"/>
                </a:solidFill>
                <a:latin typeface="Consolas" panose="020B0609020204030204" pitchFamily="49" charset="0"/>
              </a:rPr>
              <a:t>// create integer array of size 2*3*4</a:t>
            </a:r>
          </a:p>
          <a:p>
            <a:pPr marL="0" indent="0">
              <a:lnSpc>
                <a:spcPct val="100000"/>
              </a:lnSpc>
              <a:spcBef>
                <a:spcPts val="0"/>
              </a:spcBef>
              <a:buNone/>
            </a:pPr>
            <a:r>
              <a:rPr lang="en-AU" dirty="0">
                <a:latin typeface="Consolas" panose="020B0609020204030204" pitchFamily="49" charset="0"/>
              </a:rPr>
              <a:t>	int[][][] a = new [2][3][4]; </a:t>
            </a:r>
          </a:p>
          <a:p>
            <a:pPr marL="0" indent="0">
              <a:lnSpc>
                <a:spcPct val="100000"/>
              </a:lnSpc>
              <a:buNone/>
            </a:pPr>
            <a:r>
              <a:rPr lang="en-AU" dirty="0">
                <a:solidFill>
                  <a:schemeClr val="accent4"/>
                </a:solidFill>
                <a:latin typeface="Consolas" panose="020B0609020204030204" pitchFamily="49" charset="0"/>
              </a:rPr>
              <a:t>	// rows = 2, columns = 3, cells = 4</a:t>
            </a:r>
          </a:p>
        </p:txBody>
      </p:sp>
      <p:sp>
        <p:nvSpPr>
          <p:cNvPr id="3" name="Title 2">
            <a:extLst>
              <a:ext uri="{FF2B5EF4-FFF2-40B4-BE49-F238E27FC236}">
                <a16:creationId xmlns:a16="http://schemas.microsoft.com/office/drawing/2014/main" id="{0E5F4226-666A-4DD8-A808-3C4501D52235}"/>
              </a:ext>
            </a:extLst>
          </p:cNvPr>
          <p:cNvSpPr>
            <a:spLocks noGrp="1"/>
          </p:cNvSpPr>
          <p:nvPr>
            <p:ph type="title"/>
          </p:nvPr>
        </p:nvSpPr>
        <p:spPr/>
        <p:txBody>
          <a:bodyPr/>
          <a:lstStyle/>
          <a:p>
            <a:r>
              <a:rPr lang="en-AU" dirty="0"/>
              <a:t>Multi-dimensional Array</a:t>
            </a:r>
          </a:p>
        </p:txBody>
      </p:sp>
      <p:graphicFrame>
        <p:nvGraphicFramePr>
          <p:cNvPr id="4" name="Table 3">
            <a:extLst>
              <a:ext uri="{FF2B5EF4-FFF2-40B4-BE49-F238E27FC236}">
                <a16:creationId xmlns:a16="http://schemas.microsoft.com/office/drawing/2014/main" id="{DA79B922-ABEA-2041-A7CB-093F8B739169}"/>
              </a:ext>
            </a:extLst>
          </p:cNvPr>
          <p:cNvGraphicFramePr>
            <a:graphicFrameLocks noGrp="1"/>
          </p:cNvGraphicFramePr>
          <p:nvPr>
            <p:extLst>
              <p:ext uri="{D42A27DB-BD31-4B8C-83A1-F6EECF244321}">
                <p14:modId xmlns:p14="http://schemas.microsoft.com/office/powerpoint/2010/main" val="2233244572"/>
              </p:ext>
            </p:extLst>
          </p:nvPr>
        </p:nvGraphicFramePr>
        <p:xfrm>
          <a:off x="826169" y="3659939"/>
          <a:ext cx="4973052" cy="792480"/>
        </p:xfrm>
        <a:graphic>
          <a:graphicData uri="http://schemas.openxmlformats.org/drawingml/2006/table">
            <a:tbl>
              <a:tblPr firstRow="1" bandRow="1">
                <a:tableStyleId>{5940675A-B579-460E-94D1-54222C63F5DA}</a:tableStyleId>
              </a:tblPr>
              <a:tblGrid>
                <a:gridCol w="1657684">
                  <a:extLst>
                    <a:ext uri="{9D8B030D-6E8A-4147-A177-3AD203B41FA5}">
                      <a16:colId xmlns:a16="http://schemas.microsoft.com/office/drawing/2014/main" val="3450485759"/>
                    </a:ext>
                  </a:extLst>
                </a:gridCol>
                <a:gridCol w="1657684">
                  <a:extLst>
                    <a:ext uri="{9D8B030D-6E8A-4147-A177-3AD203B41FA5}">
                      <a16:colId xmlns:a16="http://schemas.microsoft.com/office/drawing/2014/main" val="3971971771"/>
                    </a:ext>
                  </a:extLst>
                </a:gridCol>
                <a:gridCol w="1657684">
                  <a:extLst>
                    <a:ext uri="{9D8B030D-6E8A-4147-A177-3AD203B41FA5}">
                      <a16:colId xmlns:a16="http://schemas.microsoft.com/office/drawing/2014/main" val="909274419"/>
                    </a:ext>
                  </a:extLst>
                </a:gridCol>
              </a:tblGrid>
              <a:tr h="370840">
                <a:tc>
                  <a:txBody>
                    <a:bodyPr/>
                    <a:lstStyle/>
                    <a:p>
                      <a:pPr algn="ctr"/>
                      <a:r>
                        <a:rPr lang="en-US" sz="2000" dirty="0">
                          <a:solidFill>
                            <a:schemeClr val="tx2"/>
                          </a:solidFill>
                          <a:latin typeface="Consolas" panose="020B0609020204030204" pitchFamily="49" charset="0"/>
                          <a:cs typeface="Consolas" panose="020B0609020204030204" pitchFamily="49" charset="0"/>
                        </a:rPr>
                        <a:t>{0,0,0,0}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2"/>
                          </a:solidFill>
                          <a:latin typeface="Consolas" panose="020B0609020204030204" pitchFamily="49" charset="0"/>
                          <a:cs typeface="Consolas" panose="020B0609020204030204" pitchFamily="49" charset="0"/>
                        </a:rPr>
                        <a:t>{0,0,0,1}</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2"/>
                          </a:solidFill>
                          <a:latin typeface="Consolas" panose="020B0609020204030204" pitchFamily="49" charset="0"/>
                          <a:cs typeface="Consolas" panose="020B0609020204030204" pitchFamily="49" charset="0"/>
                        </a:rPr>
                        <a:t>{0,0,1,0}</a:t>
                      </a:r>
                    </a:p>
                  </a:txBody>
                  <a:tcPr/>
                </a:tc>
                <a:extLst>
                  <a:ext uri="{0D108BD9-81ED-4DB2-BD59-A6C34878D82A}">
                    <a16:rowId xmlns:a16="http://schemas.microsoft.com/office/drawing/2014/main" val="2743115111"/>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2"/>
                          </a:solidFill>
                          <a:latin typeface="Consolas" panose="020B0609020204030204" pitchFamily="49" charset="0"/>
                          <a:cs typeface="Consolas" panose="020B0609020204030204" pitchFamily="49" charset="0"/>
                        </a:rPr>
                        <a:t>{0,1,0,0}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2"/>
                          </a:solidFill>
                          <a:latin typeface="Consolas" panose="020B0609020204030204" pitchFamily="49" charset="0"/>
                          <a:cs typeface="Consolas" panose="020B0609020204030204" pitchFamily="49" charset="0"/>
                        </a:rPr>
                        <a:t>{1,0,0,0}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2"/>
                          </a:solidFill>
                          <a:latin typeface="Consolas" panose="020B0609020204030204" pitchFamily="49" charset="0"/>
                          <a:cs typeface="Consolas" panose="020B0609020204030204" pitchFamily="49" charset="0"/>
                        </a:rPr>
                        <a:t>{1,1,1,1}</a:t>
                      </a:r>
                    </a:p>
                  </a:txBody>
                  <a:tcPr/>
                </a:tc>
                <a:extLst>
                  <a:ext uri="{0D108BD9-81ED-4DB2-BD59-A6C34878D82A}">
                    <a16:rowId xmlns:a16="http://schemas.microsoft.com/office/drawing/2014/main" val="819341899"/>
                  </a:ext>
                </a:extLst>
              </a:tr>
            </a:tbl>
          </a:graphicData>
        </a:graphic>
      </p:graphicFrame>
      <p:sp>
        <p:nvSpPr>
          <p:cNvPr id="5" name="Slide Number Placeholder 4">
            <a:extLst>
              <a:ext uri="{FF2B5EF4-FFF2-40B4-BE49-F238E27FC236}">
                <a16:creationId xmlns:a16="http://schemas.microsoft.com/office/drawing/2014/main" id="{388632A3-48FB-4D1E-82BA-23C8048662FF}"/>
              </a:ext>
            </a:extLst>
          </p:cNvPr>
          <p:cNvSpPr>
            <a:spLocks noGrp="1"/>
          </p:cNvSpPr>
          <p:nvPr>
            <p:ph type="sldNum" sz="quarter" idx="12"/>
          </p:nvPr>
        </p:nvSpPr>
        <p:spPr/>
        <p:txBody>
          <a:bodyPr/>
          <a:lstStyle/>
          <a:p>
            <a:fld id="{66B7A6BE-7A3D-1C4F-BEDA-C5431FB9FC0F}" type="slidenum">
              <a:rPr lang="en-US" smtClean="0"/>
              <a:pPr/>
              <a:t>15</a:t>
            </a:fld>
            <a:endParaRPr lang="en-US" dirty="0"/>
          </a:p>
        </p:txBody>
      </p:sp>
    </p:spTree>
    <p:extLst>
      <p:ext uri="{BB962C8B-B14F-4D97-AF65-F5344CB8AC3E}">
        <p14:creationId xmlns:p14="http://schemas.microsoft.com/office/powerpoint/2010/main" val="3656489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5C5E1B-B4FB-42DF-855A-E2E4E6F3468B}"/>
              </a:ext>
            </a:extLst>
          </p:cNvPr>
          <p:cNvSpPr>
            <a:spLocks noGrp="1"/>
          </p:cNvSpPr>
          <p:nvPr>
            <p:ph idx="1"/>
          </p:nvPr>
        </p:nvSpPr>
        <p:spPr/>
        <p:txBody>
          <a:bodyPr/>
          <a:lstStyle/>
          <a:p>
            <a:pPr marL="0" indent="0">
              <a:lnSpc>
                <a:spcPct val="100000"/>
              </a:lnSpc>
              <a:spcBef>
                <a:spcPts val="0"/>
              </a:spcBef>
              <a:buNone/>
            </a:pPr>
            <a:r>
              <a:rPr lang="en-AU" dirty="0">
                <a:solidFill>
                  <a:schemeClr val="accent4"/>
                </a:solidFill>
                <a:latin typeface="Consolas" panose="020B0609020204030204" pitchFamily="49" charset="0"/>
              </a:rPr>
              <a:t>// create integer array of size 2*3*4</a:t>
            </a:r>
          </a:p>
          <a:p>
            <a:pPr marL="0" indent="0">
              <a:lnSpc>
                <a:spcPct val="100000"/>
              </a:lnSpc>
              <a:spcBef>
                <a:spcPts val="0"/>
              </a:spcBef>
              <a:buNone/>
            </a:pPr>
            <a:r>
              <a:rPr lang="en-AU" dirty="0" err="1">
                <a:latin typeface="Consolas" panose="020B0609020204030204" pitchFamily="49" charset="0"/>
              </a:rPr>
              <a:t>int</a:t>
            </a:r>
            <a:r>
              <a:rPr lang="en-AU" dirty="0">
                <a:latin typeface="Consolas" panose="020B0609020204030204" pitchFamily="49" charset="0"/>
              </a:rPr>
              <a:t>[][][] a = {</a:t>
            </a:r>
          </a:p>
          <a:p>
            <a:pPr marL="0" indent="0">
              <a:lnSpc>
                <a:spcPct val="100000"/>
              </a:lnSpc>
              <a:spcBef>
                <a:spcPts val="0"/>
              </a:spcBef>
              <a:buNone/>
            </a:pPr>
            <a:r>
              <a:rPr lang="en-AU" dirty="0">
                <a:solidFill>
                  <a:schemeClr val="accent4"/>
                </a:solidFill>
                <a:latin typeface="Consolas" panose="020B0609020204030204" pitchFamily="49" charset="0"/>
              </a:rPr>
              <a:t>					</a:t>
            </a:r>
            <a:r>
              <a:rPr lang="en-AU" dirty="0">
                <a:solidFill>
                  <a:schemeClr val="tx2"/>
                </a:solidFill>
                <a:latin typeface="Consolas" panose="020B0609020204030204" pitchFamily="49" charset="0"/>
              </a:rPr>
              <a:t>{{0,0,0,0}, {0,0,0,1}, {0,0,1,0}},</a:t>
            </a:r>
          </a:p>
          <a:p>
            <a:pPr marL="0" indent="0">
              <a:lnSpc>
                <a:spcPct val="100000"/>
              </a:lnSpc>
              <a:spcBef>
                <a:spcPts val="0"/>
              </a:spcBef>
              <a:buNone/>
            </a:pPr>
            <a:r>
              <a:rPr lang="en-AU" dirty="0">
                <a:solidFill>
                  <a:schemeClr val="tx2"/>
                </a:solidFill>
                <a:latin typeface="Consolas" panose="020B0609020204030204" pitchFamily="49" charset="0"/>
              </a:rPr>
              <a:t>					{{0,1,0,0}, {1,0,0,0}, {1,1,1,1}}</a:t>
            </a:r>
          </a:p>
          <a:p>
            <a:pPr marL="0" indent="0">
              <a:lnSpc>
                <a:spcPct val="100000"/>
              </a:lnSpc>
              <a:spcBef>
                <a:spcPts val="0"/>
              </a:spcBef>
              <a:buNone/>
            </a:pPr>
            <a:r>
              <a:rPr lang="en-AU" dirty="0">
                <a:solidFill>
                  <a:schemeClr val="tx2"/>
                </a:solidFill>
                <a:latin typeface="Consolas" panose="020B0609020204030204" pitchFamily="49" charset="0"/>
              </a:rPr>
              <a:t>					};</a:t>
            </a:r>
          </a:p>
          <a:p>
            <a:pPr marL="0" indent="0">
              <a:lnSpc>
                <a:spcPct val="100000"/>
              </a:lnSpc>
              <a:buNone/>
            </a:pPr>
            <a:endParaRPr lang="en-AU" dirty="0">
              <a:solidFill>
                <a:schemeClr val="accent4"/>
              </a:solidFill>
              <a:latin typeface="Consolas" panose="020B0609020204030204" pitchFamily="49" charset="0"/>
            </a:endParaRPr>
          </a:p>
          <a:p>
            <a:pPr marL="0" indent="0">
              <a:lnSpc>
                <a:spcPct val="100000"/>
              </a:lnSpc>
              <a:spcBef>
                <a:spcPts val="0"/>
              </a:spcBef>
              <a:buNone/>
            </a:pPr>
            <a:endParaRPr lang="en-AU" dirty="0">
              <a:solidFill>
                <a:schemeClr val="accent4"/>
              </a:solidFill>
              <a:latin typeface="Consolas" panose="020B0609020204030204" pitchFamily="49" charset="0"/>
            </a:endParaRPr>
          </a:p>
          <a:p>
            <a:pPr marL="0" indent="0">
              <a:lnSpc>
                <a:spcPct val="100000"/>
              </a:lnSpc>
              <a:spcBef>
                <a:spcPts val="0"/>
              </a:spcBef>
              <a:buNone/>
            </a:pPr>
            <a:r>
              <a:rPr lang="en-AU" dirty="0">
                <a:solidFill>
                  <a:schemeClr val="accent4"/>
                </a:solidFill>
                <a:latin typeface="Consolas" panose="020B0609020204030204" pitchFamily="49" charset="0"/>
              </a:rPr>
              <a:t>// 1</a:t>
            </a:r>
            <a:r>
              <a:rPr lang="en-AU" baseline="30000" dirty="0">
                <a:solidFill>
                  <a:schemeClr val="accent4"/>
                </a:solidFill>
                <a:latin typeface="Consolas" panose="020B0609020204030204" pitchFamily="49" charset="0"/>
              </a:rPr>
              <a:t>st</a:t>
            </a:r>
            <a:r>
              <a:rPr lang="en-AU" dirty="0">
                <a:solidFill>
                  <a:schemeClr val="accent4"/>
                </a:solidFill>
                <a:latin typeface="Consolas" panose="020B0609020204030204" pitchFamily="49" charset="0"/>
              </a:rPr>
              <a:t> row, 2</a:t>
            </a:r>
            <a:r>
              <a:rPr lang="en-AU" baseline="30000" dirty="0">
                <a:solidFill>
                  <a:schemeClr val="accent4"/>
                </a:solidFill>
                <a:latin typeface="Consolas" panose="020B0609020204030204" pitchFamily="49" charset="0"/>
              </a:rPr>
              <a:t>nd</a:t>
            </a:r>
            <a:r>
              <a:rPr lang="en-AU" dirty="0">
                <a:solidFill>
                  <a:schemeClr val="accent4"/>
                </a:solidFill>
                <a:latin typeface="Consolas" panose="020B0609020204030204" pitchFamily="49" charset="0"/>
              </a:rPr>
              <a:t> column, 1</a:t>
            </a:r>
            <a:r>
              <a:rPr lang="en-AU" baseline="30000" dirty="0">
                <a:solidFill>
                  <a:schemeClr val="accent4"/>
                </a:solidFill>
                <a:latin typeface="Consolas" panose="020B0609020204030204" pitchFamily="49" charset="0"/>
              </a:rPr>
              <a:t>st</a:t>
            </a:r>
            <a:r>
              <a:rPr lang="en-AU" dirty="0">
                <a:solidFill>
                  <a:schemeClr val="accent4"/>
                </a:solidFill>
                <a:latin typeface="Consolas" panose="020B0609020204030204" pitchFamily="49" charset="0"/>
              </a:rPr>
              <a:t> element</a:t>
            </a:r>
          </a:p>
          <a:p>
            <a:pPr marL="0" indent="0">
              <a:lnSpc>
                <a:spcPct val="100000"/>
              </a:lnSpc>
              <a:spcBef>
                <a:spcPts val="0"/>
              </a:spcBef>
              <a:buNone/>
            </a:pPr>
            <a:r>
              <a:rPr lang="en-AU" dirty="0">
                <a:solidFill>
                  <a:schemeClr val="tx2"/>
                </a:solidFill>
                <a:latin typeface="Consolas" panose="020B0609020204030204" pitchFamily="49" charset="0"/>
              </a:rPr>
              <a:t>a[0][1][0] = 0;</a:t>
            </a:r>
          </a:p>
        </p:txBody>
      </p:sp>
      <p:sp>
        <p:nvSpPr>
          <p:cNvPr id="3" name="Title 2">
            <a:extLst>
              <a:ext uri="{FF2B5EF4-FFF2-40B4-BE49-F238E27FC236}">
                <a16:creationId xmlns:a16="http://schemas.microsoft.com/office/drawing/2014/main" id="{0E5F4226-666A-4DD8-A808-3C4501D52235}"/>
              </a:ext>
            </a:extLst>
          </p:cNvPr>
          <p:cNvSpPr>
            <a:spLocks noGrp="1"/>
          </p:cNvSpPr>
          <p:nvPr>
            <p:ph type="title"/>
          </p:nvPr>
        </p:nvSpPr>
        <p:spPr/>
        <p:txBody>
          <a:bodyPr/>
          <a:lstStyle/>
          <a:p>
            <a:r>
              <a:rPr lang="en-AU" dirty="0"/>
              <a:t>Multi-dimensional Array</a:t>
            </a:r>
          </a:p>
        </p:txBody>
      </p:sp>
      <p:graphicFrame>
        <p:nvGraphicFramePr>
          <p:cNvPr id="4" name="Table 3">
            <a:extLst>
              <a:ext uri="{FF2B5EF4-FFF2-40B4-BE49-F238E27FC236}">
                <a16:creationId xmlns:a16="http://schemas.microsoft.com/office/drawing/2014/main" id="{DA79B922-ABEA-2041-A7CB-093F8B739169}"/>
              </a:ext>
            </a:extLst>
          </p:cNvPr>
          <p:cNvGraphicFramePr>
            <a:graphicFrameLocks noGrp="1"/>
          </p:cNvGraphicFramePr>
          <p:nvPr>
            <p:extLst>
              <p:ext uri="{D42A27DB-BD31-4B8C-83A1-F6EECF244321}">
                <p14:modId xmlns:p14="http://schemas.microsoft.com/office/powerpoint/2010/main" val="2513420335"/>
              </p:ext>
            </p:extLst>
          </p:nvPr>
        </p:nvGraphicFramePr>
        <p:xfrm>
          <a:off x="376990" y="2916714"/>
          <a:ext cx="4331370" cy="741680"/>
        </p:xfrm>
        <a:graphic>
          <a:graphicData uri="http://schemas.openxmlformats.org/drawingml/2006/table">
            <a:tbl>
              <a:tblPr firstRow="1" bandRow="1">
                <a:tableStyleId>{5940675A-B579-460E-94D1-54222C63F5DA}</a:tableStyleId>
              </a:tblPr>
              <a:tblGrid>
                <a:gridCol w="1443790">
                  <a:extLst>
                    <a:ext uri="{9D8B030D-6E8A-4147-A177-3AD203B41FA5}">
                      <a16:colId xmlns:a16="http://schemas.microsoft.com/office/drawing/2014/main" val="3450485759"/>
                    </a:ext>
                  </a:extLst>
                </a:gridCol>
                <a:gridCol w="1443790">
                  <a:extLst>
                    <a:ext uri="{9D8B030D-6E8A-4147-A177-3AD203B41FA5}">
                      <a16:colId xmlns:a16="http://schemas.microsoft.com/office/drawing/2014/main" val="3971971771"/>
                    </a:ext>
                  </a:extLst>
                </a:gridCol>
                <a:gridCol w="1443790">
                  <a:extLst>
                    <a:ext uri="{9D8B030D-6E8A-4147-A177-3AD203B41FA5}">
                      <a16:colId xmlns:a16="http://schemas.microsoft.com/office/drawing/2014/main" val="909274419"/>
                    </a:ext>
                  </a:extLst>
                </a:gridCol>
              </a:tblGrid>
              <a:tr h="370840">
                <a:tc>
                  <a:txBody>
                    <a:bodyPr/>
                    <a:lstStyle/>
                    <a:p>
                      <a:pPr algn="ctr"/>
                      <a:r>
                        <a:rPr lang="en-US" sz="1800" dirty="0">
                          <a:solidFill>
                            <a:schemeClr val="tx2"/>
                          </a:solidFill>
                          <a:latin typeface="Consolas" panose="020B0609020204030204" pitchFamily="49" charset="0"/>
                          <a:cs typeface="Consolas" panose="020B0609020204030204" pitchFamily="49" charset="0"/>
                        </a:rPr>
                        <a:t>{0,0,0,0}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solidFill>
                            <a:schemeClr val="tx2"/>
                          </a:solidFill>
                          <a:latin typeface="Consolas" panose="020B0609020204030204" pitchFamily="49" charset="0"/>
                          <a:cs typeface="Consolas" panose="020B0609020204030204" pitchFamily="49" charset="0"/>
                        </a:rPr>
                        <a:t>{0,0,0,1}</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solidFill>
                            <a:schemeClr val="tx2"/>
                          </a:solidFill>
                          <a:latin typeface="Consolas" panose="020B0609020204030204" pitchFamily="49" charset="0"/>
                          <a:cs typeface="Consolas" panose="020B0609020204030204" pitchFamily="49" charset="0"/>
                        </a:rPr>
                        <a:t>{0,0,1,0}</a:t>
                      </a:r>
                    </a:p>
                  </a:txBody>
                  <a:tcPr/>
                </a:tc>
                <a:extLst>
                  <a:ext uri="{0D108BD9-81ED-4DB2-BD59-A6C34878D82A}">
                    <a16:rowId xmlns:a16="http://schemas.microsoft.com/office/drawing/2014/main" val="2743115111"/>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solidFill>
                            <a:schemeClr val="tx2"/>
                          </a:solidFill>
                          <a:latin typeface="Consolas" panose="020B0609020204030204" pitchFamily="49" charset="0"/>
                          <a:cs typeface="Consolas" panose="020B0609020204030204" pitchFamily="49" charset="0"/>
                        </a:rPr>
                        <a:t>{0,1,0,0}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solidFill>
                            <a:schemeClr val="tx2"/>
                          </a:solidFill>
                          <a:latin typeface="Consolas" panose="020B0609020204030204" pitchFamily="49" charset="0"/>
                          <a:cs typeface="Consolas" panose="020B0609020204030204" pitchFamily="49" charset="0"/>
                        </a:rPr>
                        <a:t>{1,0,0,0}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solidFill>
                            <a:schemeClr val="tx2"/>
                          </a:solidFill>
                          <a:latin typeface="Consolas" panose="020B0609020204030204" pitchFamily="49" charset="0"/>
                          <a:cs typeface="Consolas" panose="020B0609020204030204" pitchFamily="49" charset="0"/>
                        </a:rPr>
                        <a:t>{1,1,1,1}</a:t>
                      </a:r>
                    </a:p>
                  </a:txBody>
                  <a:tcPr/>
                </a:tc>
                <a:extLst>
                  <a:ext uri="{0D108BD9-81ED-4DB2-BD59-A6C34878D82A}">
                    <a16:rowId xmlns:a16="http://schemas.microsoft.com/office/drawing/2014/main" val="819341899"/>
                  </a:ext>
                </a:extLst>
              </a:tr>
            </a:tbl>
          </a:graphicData>
        </a:graphic>
      </p:graphicFrame>
      <p:sp>
        <p:nvSpPr>
          <p:cNvPr id="5" name="Slide Number Placeholder 4">
            <a:extLst>
              <a:ext uri="{FF2B5EF4-FFF2-40B4-BE49-F238E27FC236}">
                <a16:creationId xmlns:a16="http://schemas.microsoft.com/office/drawing/2014/main" id="{7C7E5809-A531-4815-B5F9-B54032EABFD6}"/>
              </a:ext>
            </a:extLst>
          </p:cNvPr>
          <p:cNvSpPr>
            <a:spLocks noGrp="1"/>
          </p:cNvSpPr>
          <p:nvPr>
            <p:ph type="sldNum" sz="quarter" idx="12"/>
          </p:nvPr>
        </p:nvSpPr>
        <p:spPr/>
        <p:txBody>
          <a:bodyPr/>
          <a:lstStyle/>
          <a:p>
            <a:fld id="{66B7A6BE-7A3D-1C4F-BEDA-C5431FB9FC0F}" type="slidenum">
              <a:rPr lang="en-US" smtClean="0"/>
              <a:pPr/>
              <a:t>16</a:t>
            </a:fld>
            <a:endParaRPr lang="en-US" dirty="0"/>
          </a:p>
        </p:txBody>
      </p:sp>
    </p:spTree>
    <p:extLst>
      <p:ext uri="{BB962C8B-B14F-4D97-AF65-F5344CB8AC3E}">
        <p14:creationId xmlns:p14="http://schemas.microsoft.com/office/powerpoint/2010/main" val="2624363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C0B982-B7F3-49AE-B7EB-0473025B75D3}"/>
              </a:ext>
            </a:extLst>
          </p:cNvPr>
          <p:cNvSpPr>
            <a:spLocks noGrp="1"/>
          </p:cNvSpPr>
          <p:nvPr>
            <p:ph idx="1"/>
          </p:nvPr>
        </p:nvSpPr>
        <p:spPr/>
        <p:txBody>
          <a:bodyPr/>
          <a:lstStyle/>
          <a:p>
            <a:pPr>
              <a:lnSpc>
                <a:spcPct val="100000"/>
              </a:lnSpc>
            </a:pPr>
            <a:r>
              <a:rPr lang="en-AU" dirty="0"/>
              <a:t>We can have an array of objects, where each element holds a reference to each of those objects. For example: </a:t>
            </a:r>
          </a:p>
          <a:p>
            <a:pPr marL="400050" lvl="1" indent="0">
              <a:lnSpc>
                <a:spcPct val="100000"/>
              </a:lnSpc>
              <a:spcBef>
                <a:spcPts val="0"/>
              </a:spcBef>
              <a:buNone/>
            </a:pPr>
            <a:endParaRPr lang="en-AU" sz="2400" dirty="0">
              <a:latin typeface="Consolas" panose="020B0609020204030204" pitchFamily="49" charset="0"/>
            </a:endParaRPr>
          </a:p>
          <a:p>
            <a:pPr marL="400050" lvl="1" indent="0">
              <a:lnSpc>
                <a:spcPct val="100000"/>
              </a:lnSpc>
              <a:spcBef>
                <a:spcPts val="0"/>
              </a:spcBef>
              <a:buNone/>
            </a:pPr>
            <a:r>
              <a:rPr lang="en-AU" sz="2400" dirty="0">
                <a:solidFill>
                  <a:schemeClr val="accent4"/>
                </a:solidFill>
                <a:latin typeface="Consolas" panose="020B0609020204030204" pitchFamily="49" charset="0"/>
              </a:rPr>
              <a:t>// array of Strings of varied lengths</a:t>
            </a:r>
          </a:p>
          <a:p>
            <a:pPr marL="400050" lvl="1" indent="0">
              <a:lnSpc>
                <a:spcPct val="100000"/>
              </a:lnSpc>
              <a:spcBef>
                <a:spcPts val="0"/>
              </a:spcBef>
              <a:buNone/>
            </a:pPr>
            <a:r>
              <a:rPr lang="en-AU" sz="2400" dirty="0">
                <a:latin typeface="Consolas" panose="020B0609020204030204" pitchFamily="49" charset="0"/>
              </a:rPr>
              <a:t>String[] s = new String[10]; </a:t>
            </a:r>
            <a:endParaRPr lang="en-AU" sz="2400" dirty="0"/>
          </a:p>
          <a:p>
            <a:r>
              <a:rPr lang="en-AU" dirty="0"/>
              <a:t>How to insert “a” at the beginning?</a:t>
            </a:r>
          </a:p>
          <a:p>
            <a:endParaRPr lang="en-AU" dirty="0"/>
          </a:p>
          <a:p>
            <a:endParaRPr lang="en-AU" dirty="0"/>
          </a:p>
        </p:txBody>
      </p:sp>
      <p:sp>
        <p:nvSpPr>
          <p:cNvPr id="3" name="Title 2">
            <a:extLst>
              <a:ext uri="{FF2B5EF4-FFF2-40B4-BE49-F238E27FC236}">
                <a16:creationId xmlns:a16="http://schemas.microsoft.com/office/drawing/2014/main" id="{DA709795-A10A-4181-BB80-F9535F5DEC0C}"/>
              </a:ext>
            </a:extLst>
          </p:cNvPr>
          <p:cNvSpPr>
            <a:spLocks noGrp="1"/>
          </p:cNvSpPr>
          <p:nvPr>
            <p:ph type="title"/>
          </p:nvPr>
        </p:nvSpPr>
        <p:spPr/>
        <p:txBody>
          <a:bodyPr/>
          <a:lstStyle/>
          <a:p>
            <a:r>
              <a:rPr lang="en-AU" dirty="0"/>
              <a:t>Array – Disadvantages</a:t>
            </a:r>
          </a:p>
        </p:txBody>
      </p:sp>
      <p:graphicFrame>
        <p:nvGraphicFramePr>
          <p:cNvPr id="4" name="Shape 232">
            <a:extLst>
              <a:ext uri="{FF2B5EF4-FFF2-40B4-BE49-F238E27FC236}">
                <a16:creationId xmlns:a16="http://schemas.microsoft.com/office/drawing/2014/main" id="{0B952001-12C0-4652-BFE4-02BB011B4E62}"/>
              </a:ext>
            </a:extLst>
          </p:cNvPr>
          <p:cNvGraphicFramePr/>
          <p:nvPr>
            <p:extLst>
              <p:ext uri="{D42A27DB-BD31-4B8C-83A1-F6EECF244321}">
                <p14:modId xmlns:p14="http://schemas.microsoft.com/office/powerpoint/2010/main" val="802549558"/>
              </p:ext>
            </p:extLst>
          </p:nvPr>
        </p:nvGraphicFramePr>
        <p:xfrm>
          <a:off x="370447" y="3705602"/>
          <a:ext cx="8379353" cy="792500"/>
        </p:xfrm>
        <a:graphic>
          <a:graphicData uri="http://schemas.openxmlformats.org/drawingml/2006/table">
            <a:tbl>
              <a:tblPr firstRow="1" bandRow="1">
                <a:tableStyleId>{1E171933-4619-4E11-9A3F-F7608DF75F80}</a:tableStyleId>
              </a:tblPr>
              <a:tblGrid>
                <a:gridCol w="855363">
                  <a:extLst>
                    <a:ext uri="{9D8B030D-6E8A-4147-A177-3AD203B41FA5}">
                      <a16:colId xmlns:a16="http://schemas.microsoft.com/office/drawing/2014/main" val="20000"/>
                    </a:ext>
                  </a:extLst>
                </a:gridCol>
                <a:gridCol w="752399">
                  <a:extLst>
                    <a:ext uri="{9D8B030D-6E8A-4147-A177-3AD203B41FA5}">
                      <a16:colId xmlns:a16="http://schemas.microsoft.com/office/drawing/2014/main" val="20001"/>
                    </a:ext>
                  </a:extLst>
                </a:gridCol>
                <a:gridCol w="752399">
                  <a:extLst>
                    <a:ext uri="{9D8B030D-6E8A-4147-A177-3AD203B41FA5}">
                      <a16:colId xmlns:a16="http://schemas.microsoft.com/office/drawing/2014/main" val="20002"/>
                    </a:ext>
                  </a:extLst>
                </a:gridCol>
                <a:gridCol w="752399">
                  <a:extLst>
                    <a:ext uri="{9D8B030D-6E8A-4147-A177-3AD203B41FA5}">
                      <a16:colId xmlns:a16="http://schemas.microsoft.com/office/drawing/2014/main" val="20003"/>
                    </a:ext>
                  </a:extLst>
                </a:gridCol>
                <a:gridCol w="752399">
                  <a:extLst>
                    <a:ext uri="{9D8B030D-6E8A-4147-A177-3AD203B41FA5}">
                      <a16:colId xmlns:a16="http://schemas.microsoft.com/office/drawing/2014/main" val="20004"/>
                    </a:ext>
                  </a:extLst>
                </a:gridCol>
                <a:gridCol w="752399">
                  <a:extLst>
                    <a:ext uri="{9D8B030D-6E8A-4147-A177-3AD203B41FA5}">
                      <a16:colId xmlns:a16="http://schemas.microsoft.com/office/drawing/2014/main" val="20005"/>
                    </a:ext>
                  </a:extLst>
                </a:gridCol>
                <a:gridCol w="752399">
                  <a:extLst>
                    <a:ext uri="{9D8B030D-6E8A-4147-A177-3AD203B41FA5}">
                      <a16:colId xmlns:a16="http://schemas.microsoft.com/office/drawing/2014/main" val="20006"/>
                    </a:ext>
                  </a:extLst>
                </a:gridCol>
                <a:gridCol w="752399">
                  <a:extLst>
                    <a:ext uri="{9D8B030D-6E8A-4147-A177-3AD203B41FA5}">
                      <a16:colId xmlns:a16="http://schemas.microsoft.com/office/drawing/2014/main" val="20007"/>
                    </a:ext>
                  </a:extLst>
                </a:gridCol>
                <a:gridCol w="752399">
                  <a:extLst>
                    <a:ext uri="{9D8B030D-6E8A-4147-A177-3AD203B41FA5}">
                      <a16:colId xmlns:a16="http://schemas.microsoft.com/office/drawing/2014/main" val="20008"/>
                    </a:ext>
                  </a:extLst>
                </a:gridCol>
                <a:gridCol w="752399">
                  <a:extLst>
                    <a:ext uri="{9D8B030D-6E8A-4147-A177-3AD203B41FA5}">
                      <a16:colId xmlns:a16="http://schemas.microsoft.com/office/drawing/2014/main" val="20009"/>
                    </a:ext>
                  </a:extLst>
                </a:gridCol>
                <a:gridCol w="752399">
                  <a:extLst>
                    <a:ext uri="{9D8B030D-6E8A-4147-A177-3AD203B41FA5}">
                      <a16:colId xmlns:a16="http://schemas.microsoft.com/office/drawing/2014/main" val="20010"/>
                    </a:ext>
                  </a:extLst>
                </a:gridCol>
              </a:tblGrid>
              <a:tr h="230950">
                <a:tc>
                  <a:txBody>
                    <a:bodyPr/>
                    <a:lstStyle/>
                    <a:p>
                      <a:pPr marL="0" marR="0" lvl="0" indent="0" algn="ctr" rtl="0">
                        <a:spcBef>
                          <a:spcPts val="0"/>
                        </a:spcBef>
                        <a:buSzPct val="25000"/>
                        <a:buNone/>
                      </a:pPr>
                      <a:r>
                        <a:rPr lang="en-US" sz="2000" dirty="0"/>
                        <a:t>data</a:t>
                      </a:r>
                      <a:endParaRPr lang="en-US" sz="2000" b="0" dirty="0">
                        <a:solidFill>
                          <a:schemeClr val="dk1"/>
                        </a:solidFill>
                      </a:endParaRPr>
                    </a:p>
                  </a:txBody>
                  <a:tcPr marL="91450" marR="91450" marT="45725" marB="45725"/>
                </a:tc>
                <a:tc>
                  <a:txBody>
                    <a:bodyPr/>
                    <a:lstStyle/>
                    <a:p>
                      <a:pPr marL="0" marR="0" lvl="0" indent="0" algn="ctr" rtl="0">
                        <a:spcBef>
                          <a:spcPts val="0"/>
                        </a:spcBef>
                        <a:buSzPct val="25000"/>
                        <a:buNone/>
                      </a:pPr>
                      <a:r>
                        <a:rPr lang="en-US" sz="2000" dirty="0"/>
                        <a:t>b</a:t>
                      </a:r>
                    </a:p>
                  </a:txBody>
                  <a:tcPr marL="91450" marR="91450" marT="45725" marB="45725"/>
                </a:tc>
                <a:tc>
                  <a:txBody>
                    <a:bodyPr/>
                    <a:lstStyle/>
                    <a:p>
                      <a:pPr marL="0" marR="0" lvl="0" indent="0" algn="ctr" rtl="0">
                        <a:spcBef>
                          <a:spcPts val="0"/>
                        </a:spcBef>
                        <a:buSzPct val="25000"/>
                        <a:buNone/>
                      </a:pPr>
                      <a:r>
                        <a:rPr lang="en-US" sz="2000" dirty="0"/>
                        <a:t>c</a:t>
                      </a:r>
                    </a:p>
                  </a:txBody>
                  <a:tcPr marL="91450" marR="91450" marT="45725" marB="45725"/>
                </a:tc>
                <a:tc>
                  <a:txBody>
                    <a:bodyPr/>
                    <a:lstStyle/>
                    <a:p>
                      <a:pPr marL="0" marR="0" lvl="0" indent="0" algn="ctr" rtl="0">
                        <a:spcBef>
                          <a:spcPts val="0"/>
                        </a:spcBef>
                        <a:buSzPct val="25000"/>
                        <a:buNone/>
                      </a:pPr>
                      <a:r>
                        <a:rPr lang="en-US" sz="2000" dirty="0"/>
                        <a:t>d</a:t>
                      </a:r>
                    </a:p>
                  </a:txBody>
                  <a:tcPr marL="91450" marR="91450" marT="45725" marB="45725"/>
                </a:tc>
                <a:tc>
                  <a:txBody>
                    <a:bodyPr/>
                    <a:lstStyle/>
                    <a:p>
                      <a:pPr marL="0" marR="0" lvl="0" indent="0" algn="ctr" rtl="0">
                        <a:spcBef>
                          <a:spcPts val="0"/>
                        </a:spcBef>
                        <a:buSzPct val="25000"/>
                        <a:buNone/>
                      </a:pPr>
                      <a:r>
                        <a:rPr lang="en-US" sz="2000" dirty="0"/>
                        <a:t>e</a:t>
                      </a:r>
                    </a:p>
                  </a:txBody>
                  <a:tcPr marL="91450" marR="91450" marT="45725" marB="45725"/>
                </a:tc>
                <a:tc>
                  <a:txBody>
                    <a:bodyPr/>
                    <a:lstStyle/>
                    <a:p>
                      <a:pPr marL="0" marR="0" lvl="0" indent="0" algn="ctr" rtl="0">
                        <a:spcBef>
                          <a:spcPts val="0"/>
                        </a:spcBef>
                        <a:buSzPct val="25000"/>
                        <a:buNone/>
                      </a:pPr>
                      <a:r>
                        <a:rPr lang="en-US" sz="2000" dirty="0"/>
                        <a:t>f</a:t>
                      </a:r>
                    </a:p>
                  </a:txBody>
                  <a:tcPr marL="91450" marR="91450" marT="45725" marB="45725"/>
                </a:tc>
                <a:tc>
                  <a:txBody>
                    <a:bodyPr/>
                    <a:lstStyle/>
                    <a:p>
                      <a:pPr marL="0" marR="0" lvl="0" indent="0" algn="ctr" rtl="0">
                        <a:spcBef>
                          <a:spcPts val="0"/>
                        </a:spcBef>
                        <a:buSzPct val="25000"/>
                        <a:buNone/>
                      </a:pPr>
                      <a:endParaRPr sz="2000" dirty="0"/>
                    </a:p>
                  </a:txBody>
                  <a:tcPr marL="91450" marR="91450" marT="45725" marB="45725"/>
                </a:tc>
                <a:tc>
                  <a:txBody>
                    <a:bodyPr/>
                    <a:lstStyle/>
                    <a:p>
                      <a:pPr marL="0" marR="0" lvl="0" indent="0" algn="ctr" rtl="0">
                        <a:spcBef>
                          <a:spcPts val="0"/>
                        </a:spcBef>
                        <a:buSzPct val="25000"/>
                        <a:buNone/>
                      </a:pPr>
                      <a:endParaRPr sz="2000" dirty="0"/>
                    </a:p>
                  </a:txBody>
                  <a:tcPr marL="91450" marR="91450" marT="45725" marB="45725"/>
                </a:tc>
                <a:tc>
                  <a:txBody>
                    <a:bodyPr/>
                    <a:lstStyle/>
                    <a:p>
                      <a:pPr marL="0" marR="0" lvl="0" indent="0" algn="ctr" rtl="0">
                        <a:spcBef>
                          <a:spcPts val="0"/>
                        </a:spcBef>
                        <a:buSzPct val="25000"/>
                        <a:buNone/>
                      </a:pPr>
                      <a:endParaRPr sz="2000"/>
                    </a:p>
                  </a:txBody>
                  <a:tcPr marL="91450" marR="91450" marT="45725" marB="45725"/>
                </a:tc>
                <a:tc>
                  <a:txBody>
                    <a:bodyPr/>
                    <a:lstStyle/>
                    <a:p>
                      <a:pPr marL="0" marR="0" lvl="0" indent="0" algn="ctr" rtl="0">
                        <a:spcBef>
                          <a:spcPts val="0"/>
                        </a:spcBef>
                        <a:buSzPct val="25000"/>
                        <a:buNone/>
                      </a:pPr>
                      <a:endParaRPr sz="2000"/>
                    </a:p>
                  </a:txBody>
                  <a:tcPr marL="91450" marR="91450" marT="45725" marB="45725"/>
                </a:tc>
                <a:tc>
                  <a:txBody>
                    <a:bodyPr/>
                    <a:lstStyle/>
                    <a:p>
                      <a:pPr marL="0" marR="0" lvl="0" indent="0" algn="ctr" rtl="0">
                        <a:spcBef>
                          <a:spcPts val="0"/>
                        </a:spcBef>
                        <a:buSzPct val="25000"/>
                        <a:buNone/>
                      </a:pPr>
                      <a:endParaRPr sz="2000"/>
                    </a:p>
                  </a:txBody>
                  <a:tcPr marL="91450" marR="91450" marT="45725" marB="45725"/>
                </a:tc>
                <a:extLst>
                  <a:ext uri="{0D108BD9-81ED-4DB2-BD59-A6C34878D82A}">
                    <a16:rowId xmlns:a16="http://schemas.microsoft.com/office/drawing/2014/main" val="10000"/>
                  </a:ext>
                </a:extLst>
              </a:tr>
              <a:tr h="192450">
                <a:tc>
                  <a:txBody>
                    <a:bodyPr/>
                    <a:lstStyle/>
                    <a:p>
                      <a:pPr marL="0" marR="0" lvl="0" indent="0" algn="ctr" rtl="0">
                        <a:spcBef>
                          <a:spcPts val="0"/>
                        </a:spcBef>
                        <a:buSzPct val="25000"/>
                        <a:buNone/>
                      </a:pPr>
                      <a:r>
                        <a:rPr lang="en-US" sz="2000"/>
                        <a:t>index</a:t>
                      </a:r>
                      <a:endParaRPr lang="en-US" sz="2000">
                        <a:solidFill>
                          <a:schemeClr val="dk1"/>
                        </a:solidFill>
                      </a:endParaRPr>
                    </a:p>
                  </a:txBody>
                  <a:tcPr marL="91450" marR="91450" marT="45725" marB="45725"/>
                </a:tc>
                <a:tc>
                  <a:txBody>
                    <a:bodyPr/>
                    <a:lstStyle/>
                    <a:p>
                      <a:pPr marL="0" marR="0" lvl="0" indent="0" algn="ctr" rtl="0">
                        <a:spcBef>
                          <a:spcPts val="0"/>
                        </a:spcBef>
                        <a:buSzPct val="25000"/>
                        <a:buNone/>
                      </a:pPr>
                      <a:r>
                        <a:rPr lang="en-US" sz="2000"/>
                        <a:t>0</a:t>
                      </a:r>
                    </a:p>
                  </a:txBody>
                  <a:tcPr marL="91450" marR="91450" marT="45725" marB="45725"/>
                </a:tc>
                <a:tc>
                  <a:txBody>
                    <a:bodyPr/>
                    <a:lstStyle/>
                    <a:p>
                      <a:pPr marL="0" marR="0" lvl="0" indent="0" algn="ctr" rtl="0">
                        <a:spcBef>
                          <a:spcPts val="0"/>
                        </a:spcBef>
                        <a:buSzPct val="25000"/>
                        <a:buNone/>
                      </a:pPr>
                      <a:r>
                        <a:rPr lang="en-US" sz="2000"/>
                        <a:t>1</a:t>
                      </a:r>
                    </a:p>
                  </a:txBody>
                  <a:tcPr marL="91450" marR="91450" marT="45725" marB="45725"/>
                </a:tc>
                <a:tc>
                  <a:txBody>
                    <a:bodyPr/>
                    <a:lstStyle/>
                    <a:p>
                      <a:pPr marL="0" marR="0" lvl="0" indent="0" algn="ctr" rtl="0">
                        <a:spcBef>
                          <a:spcPts val="0"/>
                        </a:spcBef>
                        <a:buSzPct val="25000"/>
                        <a:buNone/>
                      </a:pPr>
                      <a:r>
                        <a:rPr lang="en-US" sz="2000"/>
                        <a:t>2</a:t>
                      </a:r>
                    </a:p>
                  </a:txBody>
                  <a:tcPr marL="91450" marR="91450" marT="45725" marB="45725"/>
                </a:tc>
                <a:tc>
                  <a:txBody>
                    <a:bodyPr/>
                    <a:lstStyle/>
                    <a:p>
                      <a:pPr marL="0" marR="0" lvl="0" indent="0" algn="ctr" rtl="0">
                        <a:spcBef>
                          <a:spcPts val="0"/>
                        </a:spcBef>
                        <a:buSzPct val="25000"/>
                        <a:buNone/>
                      </a:pPr>
                      <a:r>
                        <a:rPr lang="en-US" sz="2000"/>
                        <a:t>3</a:t>
                      </a:r>
                    </a:p>
                  </a:txBody>
                  <a:tcPr marL="91450" marR="91450" marT="45725" marB="45725"/>
                </a:tc>
                <a:tc>
                  <a:txBody>
                    <a:bodyPr/>
                    <a:lstStyle/>
                    <a:p>
                      <a:pPr marL="0" marR="0" lvl="0" indent="0" algn="ctr" rtl="0">
                        <a:spcBef>
                          <a:spcPts val="0"/>
                        </a:spcBef>
                        <a:buSzPct val="25000"/>
                        <a:buNone/>
                      </a:pPr>
                      <a:r>
                        <a:rPr lang="en-US" sz="2000" dirty="0"/>
                        <a:t>4</a:t>
                      </a:r>
                    </a:p>
                  </a:txBody>
                  <a:tcPr marL="91450" marR="91450" marT="45725" marB="45725"/>
                </a:tc>
                <a:tc>
                  <a:txBody>
                    <a:bodyPr/>
                    <a:lstStyle/>
                    <a:p>
                      <a:pPr marL="0" marR="0" lvl="0" indent="0" algn="ctr" rtl="0">
                        <a:spcBef>
                          <a:spcPts val="0"/>
                        </a:spcBef>
                        <a:buSzPct val="25000"/>
                        <a:buNone/>
                      </a:pPr>
                      <a:r>
                        <a:rPr lang="en-US" sz="2000" dirty="0"/>
                        <a:t>5</a:t>
                      </a:r>
                    </a:p>
                  </a:txBody>
                  <a:tcPr marL="91450" marR="91450" marT="45725" marB="45725"/>
                </a:tc>
                <a:tc>
                  <a:txBody>
                    <a:bodyPr/>
                    <a:lstStyle/>
                    <a:p>
                      <a:pPr marL="0" marR="0" lvl="0" indent="0" algn="ctr" rtl="0">
                        <a:spcBef>
                          <a:spcPts val="0"/>
                        </a:spcBef>
                        <a:buSzPct val="25000"/>
                        <a:buNone/>
                      </a:pPr>
                      <a:r>
                        <a:rPr lang="en-US" sz="2000" dirty="0"/>
                        <a:t>6</a:t>
                      </a:r>
                    </a:p>
                  </a:txBody>
                  <a:tcPr marL="91450" marR="91450" marT="45725" marB="45725"/>
                </a:tc>
                <a:tc>
                  <a:txBody>
                    <a:bodyPr/>
                    <a:lstStyle/>
                    <a:p>
                      <a:pPr marL="0" marR="0" lvl="0" indent="0" algn="ctr" rtl="0">
                        <a:spcBef>
                          <a:spcPts val="0"/>
                        </a:spcBef>
                        <a:buSzPct val="25000"/>
                        <a:buNone/>
                      </a:pPr>
                      <a:r>
                        <a:rPr lang="en-US" sz="2000" dirty="0"/>
                        <a:t>7</a:t>
                      </a:r>
                    </a:p>
                  </a:txBody>
                  <a:tcPr marL="91450" marR="91450" marT="45725" marB="45725"/>
                </a:tc>
                <a:tc>
                  <a:txBody>
                    <a:bodyPr/>
                    <a:lstStyle/>
                    <a:p>
                      <a:pPr marL="0" marR="0" lvl="0" indent="0" algn="ctr" rtl="0">
                        <a:spcBef>
                          <a:spcPts val="0"/>
                        </a:spcBef>
                        <a:buSzPct val="25000"/>
                        <a:buNone/>
                      </a:pPr>
                      <a:r>
                        <a:rPr lang="en-US" sz="2000" dirty="0"/>
                        <a:t>8</a:t>
                      </a:r>
                    </a:p>
                  </a:txBody>
                  <a:tcPr marL="91450" marR="91450" marT="45725" marB="45725"/>
                </a:tc>
                <a:tc>
                  <a:txBody>
                    <a:bodyPr/>
                    <a:lstStyle/>
                    <a:p>
                      <a:pPr marL="0" marR="0" lvl="0" indent="0" algn="ctr" rtl="0">
                        <a:spcBef>
                          <a:spcPts val="0"/>
                        </a:spcBef>
                        <a:buSzPct val="25000"/>
                        <a:buNone/>
                      </a:pPr>
                      <a:r>
                        <a:rPr lang="en-US" sz="2000" dirty="0"/>
                        <a:t>9</a:t>
                      </a:r>
                    </a:p>
                  </a:txBody>
                  <a:tcPr marL="91450" marR="91450" marT="45725" marB="45725"/>
                </a:tc>
                <a:extLst>
                  <a:ext uri="{0D108BD9-81ED-4DB2-BD59-A6C34878D82A}">
                    <a16:rowId xmlns:a16="http://schemas.microsoft.com/office/drawing/2014/main" val="10001"/>
                  </a:ext>
                </a:extLst>
              </a:tr>
            </a:tbl>
          </a:graphicData>
        </a:graphic>
      </p:graphicFrame>
      <p:sp>
        <p:nvSpPr>
          <p:cNvPr id="5" name="Slide Number Placeholder 4">
            <a:extLst>
              <a:ext uri="{FF2B5EF4-FFF2-40B4-BE49-F238E27FC236}">
                <a16:creationId xmlns:a16="http://schemas.microsoft.com/office/drawing/2014/main" id="{9963D4EF-88B7-4853-B448-2700BFE61C89}"/>
              </a:ext>
            </a:extLst>
          </p:cNvPr>
          <p:cNvSpPr>
            <a:spLocks noGrp="1"/>
          </p:cNvSpPr>
          <p:nvPr>
            <p:ph type="sldNum" sz="quarter" idx="12"/>
          </p:nvPr>
        </p:nvSpPr>
        <p:spPr/>
        <p:txBody>
          <a:bodyPr/>
          <a:lstStyle/>
          <a:p>
            <a:fld id="{66B7A6BE-7A3D-1C4F-BEDA-C5431FB9FC0F}" type="slidenum">
              <a:rPr lang="en-US" smtClean="0"/>
              <a:pPr/>
              <a:t>17</a:t>
            </a:fld>
            <a:endParaRPr lang="en-US" dirty="0"/>
          </a:p>
        </p:txBody>
      </p:sp>
    </p:spTree>
    <p:extLst>
      <p:ext uri="{BB962C8B-B14F-4D97-AF65-F5344CB8AC3E}">
        <p14:creationId xmlns:p14="http://schemas.microsoft.com/office/powerpoint/2010/main" val="3572836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C0B982-B7F3-49AE-B7EB-0473025B75D3}"/>
              </a:ext>
            </a:extLst>
          </p:cNvPr>
          <p:cNvSpPr>
            <a:spLocks noGrp="1"/>
          </p:cNvSpPr>
          <p:nvPr>
            <p:ph idx="1"/>
          </p:nvPr>
        </p:nvSpPr>
        <p:spPr>
          <a:xfrm>
            <a:off x="195943" y="902524"/>
            <a:ext cx="8728363" cy="3894065"/>
          </a:xfrm>
        </p:spPr>
        <p:txBody>
          <a:bodyPr/>
          <a:lstStyle/>
          <a:p>
            <a:pPr>
              <a:lnSpc>
                <a:spcPct val="100000"/>
              </a:lnSpc>
            </a:pPr>
            <a:endParaRPr lang="en-AU" sz="2800" dirty="0"/>
          </a:p>
          <a:p>
            <a:pPr>
              <a:lnSpc>
                <a:spcPct val="100000"/>
              </a:lnSpc>
            </a:pPr>
            <a:endParaRPr lang="en-AU" sz="2800" dirty="0"/>
          </a:p>
          <a:p>
            <a:pPr>
              <a:lnSpc>
                <a:spcPct val="100000"/>
              </a:lnSpc>
            </a:pPr>
            <a:endParaRPr lang="en-AU" sz="2800" dirty="0"/>
          </a:p>
          <a:p>
            <a:pPr>
              <a:lnSpc>
                <a:spcPct val="100000"/>
              </a:lnSpc>
            </a:pPr>
            <a:endParaRPr lang="en-AU" sz="2800" dirty="0"/>
          </a:p>
          <a:p>
            <a:pPr>
              <a:lnSpc>
                <a:spcPct val="100000"/>
              </a:lnSpc>
            </a:pPr>
            <a:r>
              <a:rPr lang="en-AU" sz="2800" dirty="0"/>
              <a:t>How to insert an element into a full array?</a:t>
            </a:r>
          </a:p>
          <a:p>
            <a:pPr>
              <a:lnSpc>
                <a:spcPct val="100000"/>
              </a:lnSpc>
            </a:pPr>
            <a:r>
              <a:rPr lang="en-AU" sz="2800" dirty="0"/>
              <a:t>How to remove an element at the beginning</a:t>
            </a:r>
          </a:p>
          <a:p>
            <a:pPr>
              <a:lnSpc>
                <a:spcPct val="100000"/>
              </a:lnSpc>
            </a:pPr>
            <a:endParaRPr lang="en-AU" sz="2800" dirty="0"/>
          </a:p>
          <a:p>
            <a:pPr>
              <a:lnSpc>
                <a:spcPct val="100000"/>
              </a:lnSpc>
            </a:pPr>
            <a:endParaRPr lang="en-AU" sz="2800" dirty="0"/>
          </a:p>
        </p:txBody>
      </p:sp>
      <p:sp>
        <p:nvSpPr>
          <p:cNvPr id="3" name="Title 2">
            <a:extLst>
              <a:ext uri="{FF2B5EF4-FFF2-40B4-BE49-F238E27FC236}">
                <a16:creationId xmlns:a16="http://schemas.microsoft.com/office/drawing/2014/main" id="{DA709795-A10A-4181-BB80-F9535F5DEC0C}"/>
              </a:ext>
            </a:extLst>
          </p:cNvPr>
          <p:cNvSpPr>
            <a:spLocks noGrp="1"/>
          </p:cNvSpPr>
          <p:nvPr>
            <p:ph type="title"/>
          </p:nvPr>
        </p:nvSpPr>
        <p:spPr/>
        <p:txBody>
          <a:bodyPr/>
          <a:lstStyle/>
          <a:p>
            <a:r>
              <a:rPr lang="en-AU" dirty="0"/>
              <a:t>Array – Disadvantages</a:t>
            </a:r>
          </a:p>
        </p:txBody>
      </p:sp>
      <p:graphicFrame>
        <p:nvGraphicFramePr>
          <p:cNvPr id="4" name="Shape 232">
            <a:extLst>
              <a:ext uri="{FF2B5EF4-FFF2-40B4-BE49-F238E27FC236}">
                <a16:creationId xmlns:a16="http://schemas.microsoft.com/office/drawing/2014/main" id="{0B952001-12C0-4652-BFE4-02BB011B4E62}"/>
              </a:ext>
            </a:extLst>
          </p:cNvPr>
          <p:cNvGraphicFramePr/>
          <p:nvPr/>
        </p:nvGraphicFramePr>
        <p:xfrm>
          <a:off x="382323" y="1681383"/>
          <a:ext cx="8379353" cy="792500"/>
        </p:xfrm>
        <a:graphic>
          <a:graphicData uri="http://schemas.openxmlformats.org/drawingml/2006/table">
            <a:tbl>
              <a:tblPr firstRow="1" bandRow="1">
                <a:tableStyleId>{1E171933-4619-4E11-9A3F-F7608DF75F80}</a:tableStyleId>
              </a:tblPr>
              <a:tblGrid>
                <a:gridCol w="855363">
                  <a:extLst>
                    <a:ext uri="{9D8B030D-6E8A-4147-A177-3AD203B41FA5}">
                      <a16:colId xmlns:a16="http://schemas.microsoft.com/office/drawing/2014/main" val="20000"/>
                    </a:ext>
                  </a:extLst>
                </a:gridCol>
                <a:gridCol w="752399">
                  <a:extLst>
                    <a:ext uri="{9D8B030D-6E8A-4147-A177-3AD203B41FA5}">
                      <a16:colId xmlns:a16="http://schemas.microsoft.com/office/drawing/2014/main" val="20001"/>
                    </a:ext>
                  </a:extLst>
                </a:gridCol>
                <a:gridCol w="752399">
                  <a:extLst>
                    <a:ext uri="{9D8B030D-6E8A-4147-A177-3AD203B41FA5}">
                      <a16:colId xmlns:a16="http://schemas.microsoft.com/office/drawing/2014/main" val="20002"/>
                    </a:ext>
                  </a:extLst>
                </a:gridCol>
                <a:gridCol w="752399">
                  <a:extLst>
                    <a:ext uri="{9D8B030D-6E8A-4147-A177-3AD203B41FA5}">
                      <a16:colId xmlns:a16="http://schemas.microsoft.com/office/drawing/2014/main" val="20003"/>
                    </a:ext>
                  </a:extLst>
                </a:gridCol>
                <a:gridCol w="752399">
                  <a:extLst>
                    <a:ext uri="{9D8B030D-6E8A-4147-A177-3AD203B41FA5}">
                      <a16:colId xmlns:a16="http://schemas.microsoft.com/office/drawing/2014/main" val="20004"/>
                    </a:ext>
                  </a:extLst>
                </a:gridCol>
                <a:gridCol w="752399">
                  <a:extLst>
                    <a:ext uri="{9D8B030D-6E8A-4147-A177-3AD203B41FA5}">
                      <a16:colId xmlns:a16="http://schemas.microsoft.com/office/drawing/2014/main" val="20005"/>
                    </a:ext>
                  </a:extLst>
                </a:gridCol>
                <a:gridCol w="752399">
                  <a:extLst>
                    <a:ext uri="{9D8B030D-6E8A-4147-A177-3AD203B41FA5}">
                      <a16:colId xmlns:a16="http://schemas.microsoft.com/office/drawing/2014/main" val="20006"/>
                    </a:ext>
                  </a:extLst>
                </a:gridCol>
                <a:gridCol w="752399">
                  <a:extLst>
                    <a:ext uri="{9D8B030D-6E8A-4147-A177-3AD203B41FA5}">
                      <a16:colId xmlns:a16="http://schemas.microsoft.com/office/drawing/2014/main" val="20007"/>
                    </a:ext>
                  </a:extLst>
                </a:gridCol>
                <a:gridCol w="752399">
                  <a:extLst>
                    <a:ext uri="{9D8B030D-6E8A-4147-A177-3AD203B41FA5}">
                      <a16:colId xmlns:a16="http://schemas.microsoft.com/office/drawing/2014/main" val="20008"/>
                    </a:ext>
                  </a:extLst>
                </a:gridCol>
                <a:gridCol w="752399">
                  <a:extLst>
                    <a:ext uri="{9D8B030D-6E8A-4147-A177-3AD203B41FA5}">
                      <a16:colId xmlns:a16="http://schemas.microsoft.com/office/drawing/2014/main" val="20009"/>
                    </a:ext>
                  </a:extLst>
                </a:gridCol>
                <a:gridCol w="752399">
                  <a:extLst>
                    <a:ext uri="{9D8B030D-6E8A-4147-A177-3AD203B41FA5}">
                      <a16:colId xmlns:a16="http://schemas.microsoft.com/office/drawing/2014/main" val="20010"/>
                    </a:ext>
                  </a:extLst>
                </a:gridCol>
              </a:tblGrid>
              <a:tr h="230950">
                <a:tc>
                  <a:txBody>
                    <a:bodyPr/>
                    <a:lstStyle/>
                    <a:p>
                      <a:pPr marL="0" marR="0" lvl="0" indent="0" algn="ctr" rtl="0">
                        <a:spcBef>
                          <a:spcPts val="0"/>
                        </a:spcBef>
                        <a:buSzPct val="25000"/>
                        <a:buNone/>
                      </a:pPr>
                      <a:r>
                        <a:rPr lang="en-US" sz="2000" dirty="0"/>
                        <a:t>data</a:t>
                      </a:r>
                      <a:endParaRPr lang="en-US" sz="2000" b="0" dirty="0">
                        <a:solidFill>
                          <a:schemeClr val="dk1"/>
                        </a:solidFill>
                      </a:endParaRPr>
                    </a:p>
                  </a:txBody>
                  <a:tcPr marL="91450" marR="91450" marT="45725" marB="45725"/>
                </a:tc>
                <a:tc>
                  <a:txBody>
                    <a:bodyPr/>
                    <a:lstStyle/>
                    <a:p>
                      <a:pPr marL="0" marR="0" lvl="0" indent="0" algn="ctr" rtl="0">
                        <a:spcBef>
                          <a:spcPts val="0"/>
                        </a:spcBef>
                        <a:buSzPct val="25000"/>
                        <a:buNone/>
                      </a:pPr>
                      <a:r>
                        <a:rPr lang="en-US" sz="2000" dirty="0"/>
                        <a:t>b</a:t>
                      </a:r>
                    </a:p>
                  </a:txBody>
                  <a:tcPr marL="91450" marR="91450" marT="45725" marB="45725"/>
                </a:tc>
                <a:tc>
                  <a:txBody>
                    <a:bodyPr/>
                    <a:lstStyle/>
                    <a:p>
                      <a:pPr marL="0" marR="0" lvl="0" indent="0" algn="ctr" rtl="0">
                        <a:spcBef>
                          <a:spcPts val="0"/>
                        </a:spcBef>
                        <a:buSzPct val="25000"/>
                        <a:buNone/>
                      </a:pPr>
                      <a:r>
                        <a:rPr lang="en-US" sz="2000" dirty="0"/>
                        <a:t>c</a:t>
                      </a:r>
                    </a:p>
                  </a:txBody>
                  <a:tcPr marL="91450" marR="91450" marT="45725" marB="45725"/>
                </a:tc>
                <a:tc>
                  <a:txBody>
                    <a:bodyPr/>
                    <a:lstStyle/>
                    <a:p>
                      <a:pPr marL="0" marR="0" lvl="0" indent="0" algn="ctr" rtl="0">
                        <a:spcBef>
                          <a:spcPts val="0"/>
                        </a:spcBef>
                        <a:buSzPct val="25000"/>
                        <a:buNone/>
                      </a:pPr>
                      <a:r>
                        <a:rPr lang="en-US" sz="2000" dirty="0"/>
                        <a:t>d</a:t>
                      </a:r>
                    </a:p>
                  </a:txBody>
                  <a:tcPr marL="91450" marR="91450" marT="45725" marB="45725"/>
                </a:tc>
                <a:tc>
                  <a:txBody>
                    <a:bodyPr/>
                    <a:lstStyle/>
                    <a:p>
                      <a:pPr marL="0" marR="0" lvl="0" indent="0" algn="ctr" rtl="0">
                        <a:spcBef>
                          <a:spcPts val="0"/>
                        </a:spcBef>
                        <a:buSzPct val="25000"/>
                        <a:buNone/>
                      </a:pPr>
                      <a:r>
                        <a:rPr lang="en-US" sz="2000" dirty="0"/>
                        <a:t>e</a:t>
                      </a:r>
                    </a:p>
                  </a:txBody>
                  <a:tcPr marL="91450" marR="91450" marT="45725" marB="45725"/>
                </a:tc>
                <a:tc>
                  <a:txBody>
                    <a:bodyPr/>
                    <a:lstStyle/>
                    <a:p>
                      <a:pPr marL="0" marR="0" lvl="0" indent="0" algn="ctr" rtl="0">
                        <a:spcBef>
                          <a:spcPts val="0"/>
                        </a:spcBef>
                        <a:buSzPct val="25000"/>
                        <a:buNone/>
                      </a:pPr>
                      <a:r>
                        <a:rPr lang="en-US" sz="2000" dirty="0"/>
                        <a:t>f</a:t>
                      </a:r>
                    </a:p>
                  </a:txBody>
                  <a:tcPr marL="91450" marR="91450" marT="45725" marB="45725"/>
                </a:tc>
                <a:tc>
                  <a:txBody>
                    <a:bodyPr/>
                    <a:lstStyle/>
                    <a:p>
                      <a:pPr marL="0" marR="0" lvl="0" indent="0" algn="ctr" rtl="0">
                        <a:spcBef>
                          <a:spcPts val="0"/>
                        </a:spcBef>
                        <a:buSzPct val="25000"/>
                        <a:buNone/>
                      </a:pPr>
                      <a:endParaRPr sz="2000" dirty="0"/>
                    </a:p>
                  </a:txBody>
                  <a:tcPr marL="91450" marR="91450" marT="45725" marB="45725"/>
                </a:tc>
                <a:tc>
                  <a:txBody>
                    <a:bodyPr/>
                    <a:lstStyle/>
                    <a:p>
                      <a:pPr marL="0" marR="0" lvl="0" indent="0" algn="ctr" rtl="0">
                        <a:spcBef>
                          <a:spcPts val="0"/>
                        </a:spcBef>
                        <a:buSzPct val="25000"/>
                        <a:buNone/>
                      </a:pPr>
                      <a:endParaRPr sz="2000" dirty="0"/>
                    </a:p>
                  </a:txBody>
                  <a:tcPr marL="91450" marR="91450" marT="45725" marB="45725"/>
                </a:tc>
                <a:tc>
                  <a:txBody>
                    <a:bodyPr/>
                    <a:lstStyle/>
                    <a:p>
                      <a:pPr marL="0" marR="0" lvl="0" indent="0" algn="ctr" rtl="0">
                        <a:spcBef>
                          <a:spcPts val="0"/>
                        </a:spcBef>
                        <a:buSzPct val="25000"/>
                        <a:buNone/>
                      </a:pPr>
                      <a:endParaRPr sz="2000"/>
                    </a:p>
                  </a:txBody>
                  <a:tcPr marL="91450" marR="91450" marT="45725" marB="45725"/>
                </a:tc>
                <a:tc>
                  <a:txBody>
                    <a:bodyPr/>
                    <a:lstStyle/>
                    <a:p>
                      <a:pPr marL="0" marR="0" lvl="0" indent="0" algn="ctr" rtl="0">
                        <a:spcBef>
                          <a:spcPts val="0"/>
                        </a:spcBef>
                        <a:buSzPct val="25000"/>
                        <a:buNone/>
                      </a:pPr>
                      <a:endParaRPr sz="2000"/>
                    </a:p>
                  </a:txBody>
                  <a:tcPr marL="91450" marR="91450" marT="45725" marB="45725"/>
                </a:tc>
                <a:tc>
                  <a:txBody>
                    <a:bodyPr/>
                    <a:lstStyle/>
                    <a:p>
                      <a:pPr marL="0" marR="0" lvl="0" indent="0" algn="ctr" rtl="0">
                        <a:spcBef>
                          <a:spcPts val="0"/>
                        </a:spcBef>
                        <a:buSzPct val="25000"/>
                        <a:buNone/>
                      </a:pPr>
                      <a:endParaRPr sz="2000"/>
                    </a:p>
                  </a:txBody>
                  <a:tcPr marL="91450" marR="91450" marT="45725" marB="45725"/>
                </a:tc>
                <a:extLst>
                  <a:ext uri="{0D108BD9-81ED-4DB2-BD59-A6C34878D82A}">
                    <a16:rowId xmlns:a16="http://schemas.microsoft.com/office/drawing/2014/main" val="10000"/>
                  </a:ext>
                </a:extLst>
              </a:tr>
              <a:tr h="192450">
                <a:tc>
                  <a:txBody>
                    <a:bodyPr/>
                    <a:lstStyle/>
                    <a:p>
                      <a:pPr marL="0" marR="0" lvl="0" indent="0" algn="ctr" rtl="0">
                        <a:spcBef>
                          <a:spcPts val="0"/>
                        </a:spcBef>
                        <a:buSzPct val="25000"/>
                        <a:buNone/>
                      </a:pPr>
                      <a:r>
                        <a:rPr lang="en-US" sz="2000"/>
                        <a:t>index</a:t>
                      </a:r>
                      <a:endParaRPr lang="en-US" sz="2000">
                        <a:solidFill>
                          <a:schemeClr val="dk1"/>
                        </a:solidFill>
                      </a:endParaRPr>
                    </a:p>
                  </a:txBody>
                  <a:tcPr marL="91450" marR="91450" marT="45725" marB="45725"/>
                </a:tc>
                <a:tc>
                  <a:txBody>
                    <a:bodyPr/>
                    <a:lstStyle/>
                    <a:p>
                      <a:pPr marL="0" marR="0" lvl="0" indent="0" algn="ctr" rtl="0">
                        <a:spcBef>
                          <a:spcPts val="0"/>
                        </a:spcBef>
                        <a:buSzPct val="25000"/>
                        <a:buNone/>
                      </a:pPr>
                      <a:r>
                        <a:rPr lang="en-US" sz="2000"/>
                        <a:t>0</a:t>
                      </a:r>
                    </a:p>
                  </a:txBody>
                  <a:tcPr marL="91450" marR="91450" marT="45725" marB="45725"/>
                </a:tc>
                <a:tc>
                  <a:txBody>
                    <a:bodyPr/>
                    <a:lstStyle/>
                    <a:p>
                      <a:pPr marL="0" marR="0" lvl="0" indent="0" algn="ctr" rtl="0">
                        <a:spcBef>
                          <a:spcPts val="0"/>
                        </a:spcBef>
                        <a:buSzPct val="25000"/>
                        <a:buNone/>
                      </a:pPr>
                      <a:r>
                        <a:rPr lang="en-US" sz="2000"/>
                        <a:t>1</a:t>
                      </a:r>
                    </a:p>
                  </a:txBody>
                  <a:tcPr marL="91450" marR="91450" marT="45725" marB="45725"/>
                </a:tc>
                <a:tc>
                  <a:txBody>
                    <a:bodyPr/>
                    <a:lstStyle/>
                    <a:p>
                      <a:pPr marL="0" marR="0" lvl="0" indent="0" algn="ctr" rtl="0">
                        <a:spcBef>
                          <a:spcPts val="0"/>
                        </a:spcBef>
                        <a:buSzPct val="25000"/>
                        <a:buNone/>
                      </a:pPr>
                      <a:r>
                        <a:rPr lang="en-US" sz="2000"/>
                        <a:t>2</a:t>
                      </a:r>
                    </a:p>
                  </a:txBody>
                  <a:tcPr marL="91450" marR="91450" marT="45725" marB="45725"/>
                </a:tc>
                <a:tc>
                  <a:txBody>
                    <a:bodyPr/>
                    <a:lstStyle/>
                    <a:p>
                      <a:pPr marL="0" marR="0" lvl="0" indent="0" algn="ctr" rtl="0">
                        <a:spcBef>
                          <a:spcPts val="0"/>
                        </a:spcBef>
                        <a:buSzPct val="25000"/>
                        <a:buNone/>
                      </a:pPr>
                      <a:r>
                        <a:rPr lang="en-US" sz="2000"/>
                        <a:t>3</a:t>
                      </a:r>
                    </a:p>
                  </a:txBody>
                  <a:tcPr marL="91450" marR="91450" marT="45725" marB="45725"/>
                </a:tc>
                <a:tc>
                  <a:txBody>
                    <a:bodyPr/>
                    <a:lstStyle/>
                    <a:p>
                      <a:pPr marL="0" marR="0" lvl="0" indent="0" algn="ctr" rtl="0">
                        <a:spcBef>
                          <a:spcPts val="0"/>
                        </a:spcBef>
                        <a:buSzPct val="25000"/>
                        <a:buNone/>
                      </a:pPr>
                      <a:r>
                        <a:rPr lang="en-US" sz="2000" dirty="0"/>
                        <a:t>4</a:t>
                      </a:r>
                    </a:p>
                  </a:txBody>
                  <a:tcPr marL="91450" marR="91450" marT="45725" marB="45725"/>
                </a:tc>
                <a:tc>
                  <a:txBody>
                    <a:bodyPr/>
                    <a:lstStyle/>
                    <a:p>
                      <a:pPr marL="0" marR="0" lvl="0" indent="0" algn="ctr" rtl="0">
                        <a:spcBef>
                          <a:spcPts val="0"/>
                        </a:spcBef>
                        <a:buSzPct val="25000"/>
                        <a:buNone/>
                      </a:pPr>
                      <a:r>
                        <a:rPr lang="en-US" sz="2000" dirty="0"/>
                        <a:t>5</a:t>
                      </a:r>
                    </a:p>
                  </a:txBody>
                  <a:tcPr marL="91450" marR="91450" marT="45725" marB="45725"/>
                </a:tc>
                <a:tc>
                  <a:txBody>
                    <a:bodyPr/>
                    <a:lstStyle/>
                    <a:p>
                      <a:pPr marL="0" marR="0" lvl="0" indent="0" algn="ctr" rtl="0">
                        <a:spcBef>
                          <a:spcPts val="0"/>
                        </a:spcBef>
                        <a:buSzPct val="25000"/>
                        <a:buNone/>
                      </a:pPr>
                      <a:r>
                        <a:rPr lang="en-US" sz="2000" dirty="0"/>
                        <a:t>6</a:t>
                      </a:r>
                    </a:p>
                  </a:txBody>
                  <a:tcPr marL="91450" marR="91450" marT="45725" marB="45725"/>
                </a:tc>
                <a:tc>
                  <a:txBody>
                    <a:bodyPr/>
                    <a:lstStyle/>
                    <a:p>
                      <a:pPr marL="0" marR="0" lvl="0" indent="0" algn="ctr" rtl="0">
                        <a:spcBef>
                          <a:spcPts val="0"/>
                        </a:spcBef>
                        <a:buSzPct val="25000"/>
                        <a:buNone/>
                      </a:pPr>
                      <a:r>
                        <a:rPr lang="en-US" sz="2000" dirty="0"/>
                        <a:t>7</a:t>
                      </a:r>
                    </a:p>
                  </a:txBody>
                  <a:tcPr marL="91450" marR="91450" marT="45725" marB="45725"/>
                </a:tc>
                <a:tc>
                  <a:txBody>
                    <a:bodyPr/>
                    <a:lstStyle/>
                    <a:p>
                      <a:pPr marL="0" marR="0" lvl="0" indent="0" algn="ctr" rtl="0">
                        <a:spcBef>
                          <a:spcPts val="0"/>
                        </a:spcBef>
                        <a:buSzPct val="25000"/>
                        <a:buNone/>
                      </a:pPr>
                      <a:r>
                        <a:rPr lang="en-US" sz="2000" dirty="0"/>
                        <a:t>8</a:t>
                      </a:r>
                    </a:p>
                  </a:txBody>
                  <a:tcPr marL="91450" marR="91450" marT="45725" marB="45725"/>
                </a:tc>
                <a:tc>
                  <a:txBody>
                    <a:bodyPr/>
                    <a:lstStyle/>
                    <a:p>
                      <a:pPr marL="0" marR="0" lvl="0" indent="0" algn="ctr" rtl="0">
                        <a:spcBef>
                          <a:spcPts val="0"/>
                        </a:spcBef>
                        <a:buSzPct val="25000"/>
                        <a:buNone/>
                      </a:pPr>
                      <a:r>
                        <a:rPr lang="en-US" sz="2000" dirty="0"/>
                        <a:t>9</a:t>
                      </a:r>
                    </a:p>
                  </a:txBody>
                  <a:tcPr marL="91450" marR="91450" marT="45725" marB="45725"/>
                </a:tc>
                <a:extLst>
                  <a:ext uri="{0D108BD9-81ED-4DB2-BD59-A6C34878D82A}">
                    <a16:rowId xmlns:a16="http://schemas.microsoft.com/office/drawing/2014/main" val="10001"/>
                  </a:ext>
                </a:extLst>
              </a:tr>
            </a:tbl>
          </a:graphicData>
        </a:graphic>
      </p:graphicFrame>
      <p:grpSp>
        <p:nvGrpSpPr>
          <p:cNvPr id="5" name="Shape 234">
            <a:extLst>
              <a:ext uri="{FF2B5EF4-FFF2-40B4-BE49-F238E27FC236}">
                <a16:creationId xmlns:a16="http://schemas.microsoft.com/office/drawing/2014/main" id="{CE2C4152-DF86-41E0-840F-166899211B4E}"/>
              </a:ext>
            </a:extLst>
          </p:cNvPr>
          <p:cNvGrpSpPr/>
          <p:nvPr/>
        </p:nvGrpSpPr>
        <p:grpSpPr>
          <a:xfrm>
            <a:off x="1567170" y="1016003"/>
            <a:ext cx="3762212" cy="494145"/>
            <a:chOff x="1967220" y="2956086"/>
            <a:chExt cx="2493450" cy="244314"/>
          </a:xfrm>
        </p:grpSpPr>
        <p:sp>
          <p:nvSpPr>
            <p:cNvPr id="6" name="Shape 235">
              <a:extLst>
                <a:ext uri="{FF2B5EF4-FFF2-40B4-BE49-F238E27FC236}">
                  <a16:creationId xmlns:a16="http://schemas.microsoft.com/office/drawing/2014/main" id="{679852F9-B364-456C-AEEE-0A2B5995762A}"/>
                </a:ext>
              </a:extLst>
            </p:cNvPr>
            <p:cNvSpPr/>
            <p:nvPr/>
          </p:nvSpPr>
          <p:spPr>
            <a:xfrm>
              <a:off x="4060620" y="2956086"/>
              <a:ext cx="400050" cy="239077"/>
            </a:xfrm>
            <a:prstGeom prst="curvedDownArrow">
              <a:avLst>
                <a:gd name="adj1" fmla="val 25000"/>
                <a:gd name="adj2" fmla="val 50000"/>
                <a:gd name="adj3" fmla="val 25000"/>
              </a:avLst>
            </a:prstGeom>
            <a:gradFill>
              <a:gsLst>
                <a:gs pos="0">
                  <a:srgbClr val="FFAC00"/>
                </a:gs>
                <a:gs pos="100000">
                  <a:srgbClr val="FFD472"/>
                </a:gs>
              </a:gsLst>
              <a:lin ang="16200000" scaled="0"/>
            </a:gradFill>
            <a:ln w="9525" cap="flat" cmpd="sng">
              <a:solidFill>
                <a:srgbClr val="E59D00"/>
              </a:solidFill>
              <a:prstDash val="solid"/>
              <a:round/>
              <a:headEnd type="none" w="med" len="med"/>
              <a:tailEnd type="none" w="med" len="med"/>
            </a:ln>
            <a:effectLst>
              <a:outerShdw blurRad="40000" dist="23000" dir="5400000" rotWithShape="0">
                <a:srgbClr val="000000">
                  <a:alpha val="34901"/>
                </a:srgbClr>
              </a:outerShdw>
            </a:effectLst>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
          <p:nvSpPr>
            <p:cNvPr id="7" name="Shape 236">
              <a:extLst>
                <a:ext uri="{FF2B5EF4-FFF2-40B4-BE49-F238E27FC236}">
                  <a16:creationId xmlns:a16="http://schemas.microsoft.com/office/drawing/2014/main" id="{0E39249F-3542-4CD4-BE70-23A8406B9E0B}"/>
                </a:ext>
              </a:extLst>
            </p:cNvPr>
            <p:cNvSpPr/>
            <p:nvPr/>
          </p:nvSpPr>
          <p:spPr>
            <a:xfrm>
              <a:off x="3537270" y="2961323"/>
              <a:ext cx="400050" cy="239077"/>
            </a:xfrm>
            <a:prstGeom prst="curvedDownArrow">
              <a:avLst>
                <a:gd name="adj1" fmla="val 25000"/>
                <a:gd name="adj2" fmla="val 50000"/>
                <a:gd name="adj3" fmla="val 25000"/>
              </a:avLst>
            </a:prstGeom>
            <a:gradFill>
              <a:gsLst>
                <a:gs pos="0">
                  <a:srgbClr val="FFAC00"/>
                </a:gs>
                <a:gs pos="100000">
                  <a:srgbClr val="FFD472"/>
                </a:gs>
              </a:gsLst>
              <a:lin ang="16200000" scaled="0"/>
            </a:gradFill>
            <a:ln w="9525" cap="flat" cmpd="sng">
              <a:solidFill>
                <a:srgbClr val="E59D00"/>
              </a:solidFill>
              <a:prstDash val="solid"/>
              <a:round/>
              <a:headEnd type="none" w="med" len="med"/>
              <a:tailEnd type="none" w="med" len="med"/>
            </a:ln>
            <a:effectLst>
              <a:outerShdw blurRad="40000" dist="23000" dir="5400000" rotWithShape="0">
                <a:srgbClr val="000000">
                  <a:alpha val="34901"/>
                </a:srgbClr>
              </a:outerShdw>
            </a:effectLst>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
          <p:nvSpPr>
            <p:cNvPr id="8" name="Shape 237">
              <a:extLst>
                <a:ext uri="{FF2B5EF4-FFF2-40B4-BE49-F238E27FC236}">
                  <a16:creationId xmlns:a16="http://schemas.microsoft.com/office/drawing/2014/main" id="{392B5D14-E0D7-4EA4-AB09-2AD25F33E91A}"/>
                </a:ext>
              </a:extLst>
            </p:cNvPr>
            <p:cNvSpPr/>
            <p:nvPr/>
          </p:nvSpPr>
          <p:spPr>
            <a:xfrm>
              <a:off x="3013920" y="2961323"/>
              <a:ext cx="400050" cy="239077"/>
            </a:xfrm>
            <a:prstGeom prst="curvedDownArrow">
              <a:avLst>
                <a:gd name="adj1" fmla="val 25000"/>
                <a:gd name="adj2" fmla="val 50000"/>
                <a:gd name="adj3" fmla="val 25000"/>
              </a:avLst>
            </a:prstGeom>
            <a:gradFill>
              <a:gsLst>
                <a:gs pos="0">
                  <a:srgbClr val="FFAC00"/>
                </a:gs>
                <a:gs pos="100000">
                  <a:srgbClr val="FFD472"/>
                </a:gs>
              </a:gsLst>
              <a:lin ang="16200000" scaled="0"/>
            </a:gradFill>
            <a:ln w="9525" cap="flat" cmpd="sng">
              <a:solidFill>
                <a:srgbClr val="E59D00"/>
              </a:solidFill>
              <a:prstDash val="solid"/>
              <a:round/>
              <a:headEnd type="none" w="med" len="med"/>
              <a:tailEnd type="none" w="med" len="med"/>
            </a:ln>
            <a:effectLst>
              <a:outerShdw blurRad="40000" dist="23000" dir="5400000" rotWithShape="0">
                <a:srgbClr val="000000">
                  <a:alpha val="34901"/>
                </a:srgbClr>
              </a:outerShdw>
            </a:effectLst>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
          <p:nvSpPr>
            <p:cNvPr id="9" name="Shape 238">
              <a:extLst>
                <a:ext uri="{FF2B5EF4-FFF2-40B4-BE49-F238E27FC236}">
                  <a16:creationId xmlns:a16="http://schemas.microsoft.com/office/drawing/2014/main" id="{2308E040-1E24-44FF-956C-1E788EA34E43}"/>
                </a:ext>
              </a:extLst>
            </p:cNvPr>
            <p:cNvSpPr/>
            <p:nvPr/>
          </p:nvSpPr>
          <p:spPr>
            <a:xfrm>
              <a:off x="2490570" y="2961323"/>
              <a:ext cx="400050" cy="239077"/>
            </a:xfrm>
            <a:prstGeom prst="curvedDownArrow">
              <a:avLst>
                <a:gd name="adj1" fmla="val 25000"/>
                <a:gd name="adj2" fmla="val 50000"/>
                <a:gd name="adj3" fmla="val 25000"/>
              </a:avLst>
            </a:prstGeom>
            <a:gradFill>
              <a:gsLst>
                <a:gs pos="0">
                  <a:srgbClr val="FFAC00"/>
                </a:gs>
                <a:gs pos="100000">
                  <a:srgbClr val="FFD472"/>
                </a:gs>
              </a:gsLst>
              <a:lin ang="16200000" scaled="0"/>
            </a:gradFill>
            <a:ln w="9525" cap="flat" cmpd="sng">
              <a:solidFill>
                <a:srgbClr val="E59D00"/>
              </a:solidFill>
              <a:prstDash val="solid"/>
              <a:round/>
              <a:headEnd type="none" w="med" len="med"/>
              <a:tailEnd type="none" w="med" len="med"/>
            </a:ln>
            <a:effectLst>
              <a:outerShdw blurRad="40000" dist="23000" dir="5400000" rotWithShape="0">
                <a:srgbClr val="000000">
                  <a:alpha val="34901"/>
                </a:srgbClr>
              </a:outerShdw>
            </a:effectLst>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
          <p:nvSpPr>
            <p:cNvPr id="10" name="Shape 239">
              <a:extLst>
                <a:ext uri="{FF2B5EF4-FFF2-40B4-BE49-F238E27FC236}">
                  <a16:creationId xmlns:a16="http://schemas.microsoft.com/office/drawing/2014/main" id="{1B5CCD88-DE02-4815-8E3D-1538E36A5668}"/>
                </a:ext>
              </a:extLst>
            </p:cNvPr>
            <p:cNvSpPr/>
            <p:nvPr/>
          </p:nvSpPr>
          <p:spPr>
            <a:xfrm>
              <a:off x="1967220" y="2961323"/>
              <a:ext cx="400050" cy="239077"/>
            </a:xfrm>
            <a:prstGeom prst="curvedDownArrow">
              <a:avLst>
                <a:gd name="adj1" fmla="val 25000"/>
                <a:gd name="adj2" fmla="val 50000"/>
                <a:gd name="adj3" fmla="val 25000"/>
              </a:avLst>
            </a:prstGeom>
            <a:gradFill>
              <a:gsLst>
                <a:gs pos="0">
                  <a:srgbClr val="FFAC00"/>
                </a:gs>
                <a:gs pos="100000">
                  <a:srgbClr val="FFD472"/>
                </a:gs>
              </a:gsLst>
              <a:lin ang="16200000" scaled="0"/>
            </a:gradFill>
            <a:ln w="9525" cap="flat" cmpd="sng">
              <a:solidFill>
                <a:srgbClr val="E59D00"/>
              </a:solidFill>
              <a:prstDash val="solid"/>
              <a:round/>
              <a:headEnd type="none" w="med" len="med"/>
              <a:tailEnd type="none" w="med" len="med"/>
            </a:ln>
            <a:effectLst>
              <a:outerShdw blurRad="40000" dist="23000" dir="5400000" rotWithShape="0">
                <a:srgbClr val="000000">
                  <a:alpha val="34901"/>
                </a:srgbClr>
              </a:outerShdw>
            </a:effectLst>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grpSp>
      <p:graphicFrame>
        <p:nvGraphicFramePr>
          <p:cNvPr id="11" name="Shape 232">
            <a:extLst>
              <a:ext uri="{FF2B5EF4-FFF2-40B4-BE49-F238E27FC236}">
                <a16:creationId xmlns:a16="http://schemas.microsoft.com/office/drawing/2014/main" id="{D9FAF533-AE9E-4596-990A-B98B51D07BBB}"/>
              </a:ext>
            </a:extLst>
          </p:cNvPr>
          <p:cNvGraphicFramePr/>
          <p:nvPr/>
        </p:nvGraphicFramePr>
        <p:xfrm>
          <a:off x="382323" y="2677335"/>
          <a:ext cx="8379353" cy="792500"/>
        </p:xfrm>
        <a:graphic>
          <a:graphicData uri="http://schemas.openxmlformats.org/drawingml/2006/table">
            <a:tbl>
              <a:tblPr firstRow="1" bandRow="1">
                <a:tableStyleId>{1E171933-4619-4E11-9A3F-F7608DF75F80}</a:tableStyleId>
              </a:tblPr>
              <a:tblGrid>
                <a:gridCol w="855363">
                  <a:extLst>
                    <a:ext uri="{9D8B030D-6E8A-4147-A177-3AD203B41FA5}">
                      <a16:colId xmlns:a16="http://schemas.microsoft.com/office/drawing/2014/main" val="20000"/>
                    </a:ext>
                  </a:extLst>
                </a:gridCol>
                <a:gridCol w="752399">
                  <a:extLst>
                    <a:ext uri="{9D8B030D-6E8A-4147-A177-3AD203B41FA5}">
                      <a16:colId xmlns:a16="http://schemas.microsoft.com/office/drawing/2014/main" val="20001"/>
                    </a:ext>
                  </a:extLst>
                </a:gridCol>
                <a:gridCol w="752399">
                  <a:extLst>
                    <a:ext uri="{9D8B030D-6E8A-4147-A177-3AD203B41FA5}">
                      <a16:colId xmlns:a16="http://schemas.microsoft.com/office/drawing/2014/main" val="20002"/>
                    </a:ext>
                  </a:extLst>
                </a:gridCol>
                <a:gridCol w="752399">
                  <a:extLst>
                    <a:ext uri="{9D8B030D-6E8A-4147-A177-3AD203B41FA5}">
                      <a16:colId xmlns:a16="http://schemas.microsoft.com/office/drawing/2014/main" val="20003"/>
                    </a:ext>
                  </a:extLst>
                </a:gridCol>
                <a:gridCol w="752399">
                  <a:extLst>
                    <a:ext uri="{9D8B030D-6E8A-4147-A177-3AD203B41FA5}">
                      <a16:colId xmlns:a16="http://schemas.microsoft.com/office/drawing/2014/main" val="20004"/>
                    </a:ext>
                  </a:extLst>
                </a:gridCol>
                <a:gridCol w="752399">
                  <a:extLst>
                    <a:ext uri="{9D8B030D-6E8A-4147-A177-3AD203B41FA5}">
                      <a16:colId xmlns:a16="http://schemas.microsoft.com/office/drawing/2014/main" val="20005"/>
                    </a:ext>
                  </a:extLst>
                </a:gridCol>
                <a:gridCol w="752399">
                  <a:extLst>
                    <a:ext uri="{9D8B030D-6E8A-4147-A177-3AD203B41FA5}">
                      <a16:colId xmlns:a16="http://schemas.microsoft.com/office/drawing/2014/main" val="20006"/>
                    </a:ext>
                  </a:extLst>
                </a:gridCol>
                <a:gridCol w="752399">
                  <a:extLst>
                    <a:ext uri="{9D8B030D-6E8A-4147-A177-3AD203B41FA5}">
                      <a16:colId xmlns:a16="http://schemas.microsoft.com/office/drawing/2014/main" val="20007"/>
                    </a:ext>
                  </a:extLst>
                </a:gridCol>
                <a:gridCol w="752399">
                  <a:extLst>
                    <a:ext uri="{9D8B030D-6E8A-4147-A177-3AD203B41FA5}">
                      <a16:colId xmlns:a16="http://schemas.microsoft.com/office/drawing/2014/main" val="20008"/>
                    </a:ext>
                  </a:extLst>
                </a:gridCol>
                <a:gridCol w="752399">
                  <a:extLst>
                    <a:ext uri="{9D8B030D-6E8A-4147-A177-3AD203B41FA5}">
                      <a16:colId xmlns:a16="http://schemas.microsoft.com/office/drawing/2014/main" val="20009"/>
                    </a:ext>
                  </a:extLst>
                </a:gridCol>
                <a:gridCol w="752399">
                  <a:extLst>
                    <a:ext uri="{9D8B030D-6E8A-4147-A177-3AD203B41FA5}">
                      <a16:colId xmlns:a16="http://schemas.microsoft.com/office/drawing/2014/main" val="20010"/>
                    </a:ext>
                  </a:extLst>
                </a:gridCol>
              </a:tblGrid>
              <a:tr h="230950">
                <a:tc>
                  <a:txBody>
                    <a:bodyPr/>
                    <a:lstStyle/>
                    <a:p>
                      <a:pPr marL="0" marR="0" lvl="0" indent="0" algn="ctr" rtl="0">
                        <a:spcBef>
                          <a:spcPts val="0"/>
                        </a:spcBef>
                        <a:buSzPct val="25000"/>
                        <a:buNone/>
                      </a:pPr>
                      <a:r>
                        <a:rPr lang="en-US" sz="2000" dirty="0"/>
                        <a:t>data</a:t>
                      </a:r>
                      <a:endParaRPr lang="en-US" sz="2000" b="0" dirty="0">
                        <a:solidFill>
                          <a:schemeClr val="dk1"/>
                        </a:solidFill>
                      </a:endParaRPr>
                    </a:p>
                  </a:txBody>
                  <a:tcPr marL="91450" marR="91450" marT="45725" marB="45725"/>
                </a:tc>
                <a:tc>
                  <a:txBody>
                    <a:bodyPr/>
                    <a:lstStyle/>
                    <a:p>
                      <a:pPr marL="0" marR="0" lvl="0" indent="0" algn="ctr" defTabSz="457200" rtl="0" eaLnBrk="1" latinLnBrk="0" hangingPunct="1">
                        <a:spcBef>
                          <a:spcPts val="0"/>
                        </a:spcBef>
                        <a:buSzPct val="25000"/>
                        <a:buNone/>
                      </a:pPr>
                      <a:r>
                        <a:rPr lang="en-AU" sz="2000" b="1" kern="1200" dirty="0">
                          <a:solidFill>
                            <a:schemeClr val="lt1"/>
                          </a:solidFill>
                          <a:latin typeface="+mn-lt"/>
                          <a:ea typeface="+mn-ea"/>
                          <a:cs typeface="+mn-cs"/>
                        </a:rPr>
                        <a:t>a</a:t>
                      </a:r>
                    </a:p>
                  </a:txBody>
                  <a:tcPr marL="91450" marR="91450" marT="45725" marB="45725"/>
                </a:tc>
                <a:tc>
                  <a:txBody>
                    <a:bodyPr/>
                    <a:lstStyle/>
                    <a:p>
                      <a:pPr marL="0" marR="0" lvl="0" indent="0" algn="ctr" rtl="0">
                        <a:spcBef>
                          <a:spcPts val="0"/>
                        </a:spcBef>
                        <a:buSzPct val="25000"/>
                        <a:buNone/>
                      </a:pPr>
                      <a:r>
                        <a:rPr lang="en-US" sz="2000" dirty="0"/>
                        <a:t>b</a:t>
                      </a:r>
                    </a:p>
                  </a:txBody>
                  <a:tcPr marL="91450" marR="91450" marT="45725" marB="45725"/>
                </a:tc>
                <a:tc>
                  <a:txBody>
                    <a:bodyPr/>
                    <a:lstStyle/>
                    <a:p>
                      <a:pPr marL="0" marR="0" lvl="0" indent="0" algn="ctr" rtl="0">
                        <a:spcBef>
                          <a:spcPts val="0"/>
                        </a:spcBef>
                        <a:buSzPct val="25000"/>
                        <a:buNone/>
                      </a:pPr>
                      <a:r>
                        <a:rPr lang="en-US" sz="2000" dirty="0"/>
                        <a:t>c</a:t>
                      </a:r>
                    </a:p>
                  </a:txBody>
                  <a:tcPr marL="91450" marR="91450" marT="45725" marB="45725"/>
                </a:tc>
                <a:tc>
                  <a:txBody>
                    <a:bodyPr/>
                    <a:lstStyle/>
                    <a:p>
                      <a:pPr marL="0" marR="0" lvl="0" indent="0" algn="ctr" rtl="0">
                        <a:spcBef>
                          <a:spcPts val="0"/>
                        </a:spcBef>
                        <a:buSzPct val="25000"/>
                        <a:buNone/>
                      </a:pPr>
                      <a:r>
                        <a:rPr lang="en-US" sz="2000" dirty="0"/>
                        <a:t>d</a:t>
                      </a:r>
                    </a:p>
                  </a:txBody>
                  <a:tcPr marL="91450" marR="91450" marT="45725" marB="45725"/>
                </a:tc>
                <a:tc>
                  <a:txBody>
                    <a:bodyPr/>
                    <a:lstStyle/>
                    <a:p>
                      <a:pPr marL="0" marR="0" lvl="0" indent="0" algn="ctr" rtl="0">
                        <a:spcBef>
                          <a:spcPts val="0"/>
                        </a:spcBef>
                        <a:buSzPct val="25000"/>
                        <a:buNone/>
                      </a:pPr>
                      <a:r>
                        <a:rPr lang="en-US" sz="2000" dirty="0"/>
                        <a:t>e</a:t>
                      </a:r>
                    </a:p>
                  </a:txBody>
                  <a:tcPr marL="91450" marR="91450" marT="45725" marB="45725"/>
                </a:tc>
                <a:tc>
                  <a:txBody>
                    <a:bodyPr/>
                    <a:lstStyle/>
                    <a:p>
                      <a:pPr marL="0" marR="0" lvl="0" indent="0" algn="ctr" rtl="0">
                        <a:spcBef>
                          <a:spcPts val="0"/>
                        </a:spcBef>
                        <a:buSzPct val="25000"/>
                        <a:buNone/>
                      </a:pPr>
                      <a:r>
                        <a:rPr lang="en-US" sz="2000" dirty="0"/>
                        <a:t>f</a:t>
                      </a:r>
                    </a:p>
                  </a:txBody>
                  <a:tcPr marL="91450" marR="91450" marT="45725" marB="45725"/>
                </a:tc>
                <a:tc>
                  <a:txBody>
                    <a:bodyPr/>
                    <a:lstStyle/>
                    <a:p>
                      <a:pPr marL="0" marR="0" lvl="0" indent="0" algn="ctr" rtl="0">
                        <a:spcBef>
                          <a:spcPts val="0"/>
                        </a:spcBef>
                        <a:buSzPct val="25000"/>
                        <a:buNone/>
                      </a:pPr>
                      <a:endParaRPr sz="2000" dirty="0"/>
                    </a:p>
                  </a:txBody>
                  <a:tcPr marL="91450" marR="91450" marT="45725" marB="45725"/>
                </a:tc>
                <a:tc>
                  <a:txBody>
                    <a:bodyPr/>
                    <a:lstStyle/>
                    <a:p>
                      <a:pPr marL="0" marR="0" lvl="0" indent="0" algn="ctr" rtl="0">
                        <a:spcBef>
                          <a:spcPts val="0"/>
                        </a:spcBef>
                        <a:buSzPct val="25000"/>
                        <a:buNone/>
                      </a:pPr>
                      <a:endParaRPr sz="2000"/>
                    </a:p>
                  </a:txBody>
                  <a:tcPr marL="91450" marR="91450" marT="45725" marB="45725"/>
                </a:tc>
                <a:tc>
                  <a:txBody>
                    <a:bodyPr/>
                    <a:lstStyle/>
                    <a:p>
                      <a:pPr marL="0" marR="0" lvl="0" indent="0" algn="ctr" rtl="0">
                        <a:spcBef>
                          <a:spcPts val="0"/>
                        </a:spcBef>
                        <a:buSzPct val="25000"/>
                        <a:buNone/>
                      </a:pPr>
                      <a:endParaRPr sz="2000"/>
                    </a:p>
                  </a:txBody>
                  <a:tcPr marL="91450" marR="91450" marT="45725" marB="45725"/>
                </a:tc>
                <a:tc>
                  <a:txBody>
                    <a:bodyPr/>
                    <a:lstStyle/>
                    <a:p>
                      <a:pPr marL="0" marR="0" lvl="0" indent="0" algn="ctr" rtl="0">
                        <a:spcBef>
                          <a:spcPts val="0"/>
                        </a:spcBef>
                        <a:buSzPct val="25000"/>
                        <a:buNone/>
                      </a:pPr>
                      <a:endParaRPr sz="2000"/>
                    </a:p>
                  </a:txBody>
                  <a:tcPr marL="91450" marR="91450" marT="45725" marB="45725"/>
                </a:tc>
                <a:extLst>
                  <a:ext uri="{0D108BD9-81ED-4DB2-BD59-A6C34878D82A}">
                    <a16:rowId xmlns:a16="http://schemas.microsoft.com/office/drawing/2014/main" val="10000"/>
                  </a:ext>
                </a:extLst>
              </a:tr>
              <a:tr h="192450">
                <a:tc>
                  <a:txBody>
                    <a:bodyPr/>
                    <a:lstStyle/>
                    <a:p>
                      <a:pPr marL="0" marR="0" lvl="0" indent="0" algn="ctr" rtl="0">
                        <a:spcBef>
                          <a:spcPts val="0"/>
                        </a:spcBef>
                        <a:buSzPct val="25000"/>
                        <a:buNone/>
                      </a:pPr>
                      <a:r>
                        <a:rPr lang="en-US" sz="2000"/>
                        <a:t>index</a:t>
                      </a:r>
                      <a:endParaRPr lang="en-US" sz="2000">
                        <a:solidFill>
                          <a:schemeClr val="dk1"/>
                        </a:solidFill>
                      </a:endParaRPr>
                    </a:p>
                  </a:txBody>
                  <a:tcPr marL="91450" marR="91450" marT="45725" marB="45725"/>
                </a:tc>
                <a:tc>
                  <a:txBody>
                    <a:bodyPr/>
                    <a:lstStyle/>
                    <a:p>
                      <a:pPr marL="0" marR="0" lvl="0" indent="0" algn="ctr" rtl="0">
                        <a:spcBef>
                          <a:spcPts val="0"/>
                        </a:spcBef>
                        <a:buSzPct val="25000"/>
                        <a:buNone/>
                      </a:pPr>
                      <a:r>
                        <a:rPr lang="en-US" sz="2000"/>
                        <a:t>0</a:t>
                      </a:r>
                    </a:p>
                  </a:txBody>
                  <a:tcPr marL="91450" marR="91450" marT="45725" marB="45725"/>
                </a:tc>
                <a:tc>
                  <a:txBody>
                    <a:bodyPr/>
                    <a:lstStyle/>
                    <a:p>
                      <a:pPr marL="0" marR="0" lvl="0" indent="0" algn="ctr" rtl="0">
                        <a:spcBef>
                          <a:spcPts val="0"/>
                        </a:spcBef>
                        <a:buSzPct val="25000"/>
                        <a:buNone/>
                      </a:pPr>
                      <a:r>
                        <a:rPr lang="en-US" sz="2000"/>
                        <a:t>1</a:t>
                      </a:r>
                    </a:p>
                  </a:txBody>
                  <a:tcPr marL="91450" marR="91450" marT="45725" marB="45725"/>
                </a:tc>
                <a:tc>
                  <a:txBody>
                    <a:bodyPr/>
                    <a:lstStyle/>
                    <a:p>
                      <a:pPr marL="0" marR="0" lvl="0" indent="0" algn="ctr" rtl="0">
                        <a:spcBef>
                          <a:spcPts val="0"/>
                        </a:spcBef>
                        <a:buSzPct val="25000"/>
                        <a:buNone/>
                      </a:pPr>
                      <a:r>
                        <a:rPr lang="en-US" sz="2000"/>
                        <a:t>2</a:t>
                      </a:r>
                    </a:p>
                  </a:txBody>
                  <a:tcPr marL="91450" marR="91450" marT="45725" marB="45725"/>
                </a:tc>
                <a:tc>
                  <a:txBody>
                    <a:bodyPr/>
                    <a:lstStyle/>
                    <a:p>
                      <a:pPr marL="0" marR="0" lvl="0" indent="0" algn="ctr" rtl="0">
                        <a:spcBef>
                          <a:spcPts val="0"/>
                        </a:spcBef>
                        <a:buSzPct val="25000"/>
                        <a:buNone/>
                      </a:pPr>
                      <a:r>
                        <a:rPr lang="en-US" sz="2000"/>
                        <a:t>3</a:t>
                      </a:r>
                    </a:p>
                  </a:txBody>
                  <a:tcPr marL="91450" marR="91450" marT="45725" marB="45725"/>
                </a:tc>
                <a:tc>
                  <a:txBody>
                    <a:bodyPr/>
                    <a:lstStyle/>
                    <a:p>
                      <a:pPr marL="0" marR="0" lvl="0" indent="0" algn="ctr" rtl="0">
                        <a:spcBef>
                          <a:spcPts val="0"/>
                        </a:spcBef>
                        <a:buSzPct val="25000"/>
                        <a:buNone/>
                      </a:pPr>
                      <a:r>
                        <a:rPr lang="en-US" sz="2000" dirty="0"/>
                        <a:t>4</a:t>
                      </a:r>
                    </a:p>
                  </a:txBody>
                  <a:tcPr marL="91450" marR="91450" marT="45725" marB="45725"/>
                </a:tc>
                <a:tc>
                  <a:txBody>
                    <a:bodyPr/>
                    <a:lstStyle/>
                    <a:p>
                      <a:pPr marL="0" marR="0" lvl="0" indent="0" algn="ctr" rtl="0">
                        <a:spcBef>
                          <a:spcPts val="0"/>
                        </a:spcBef>
                        <a:buSzPct val="25000"/>
                        <a:buNone/>
                      </a:pPr>
                      <a:r>
                        <a:rPr lang="en-US" sz="2000" dirty="0"/>
                        <a:t>5</a:t>
                      </a:r>
                    </a:p>
                  </a:txBody>
                  <a:tcPr marL="91450" marR="91450" marT="45725" marB="45725"/>
                </a:tc>
                <a:tc>
                  <a:txBody>
                    <a:bodyPr/>
                    <a:lstStyle/>
                    <a:p>
                      <a:pPr marL="0" marR="0" lvl="0" indent="0" algn="ctr" rtl="0">
                        <a:spcBef>
                          <a:spcPts val="0"/>
                        </a:spcBef>
                        <a:buSzPct val="25000"/>
                        <a:buNone/>
                      </a:pPr>
                      <a:r>
                        <a:rPr lang="en-US" sz="2000" dirty="0"/>
                        <a:t>6</a:t>
                      </a:r>
                    </a:p>
                  </a:txBody>
                  <a:tcPr marL="91450" marR="91450" marT="45725" marB="45725"/>
                </a:tc>
                <a:tc>
                  <a:txBody>
                    <a:bodyPr/>
                    <a:lstStyle/>
                    <a:p>
                      <a:pPr marL="0" marR="0" lvl="0" indent="0" algn="ctr" rtl="0">
                        <a:spcBef>
                          <a:spcPts val="0"/>
                        </a:spcBef>
                        <a:buSzPct val="25000"/>
                        <a:buNone/>
                      </a:pPr>
                      <a:r>
                        <a:rPr lang="en-US" sz="2000" dirty="0"/>
                        <a:t>7</a:t>
                      </a:r>
                    </a:p>
                  </a:txBody>
                  <a:tcPr marL="91450" marR="91450" marT="45725" marB="45725"/>
                </a:tc>
                <a:tc>
                  <a:txBody>
                    <a:bodyPr/>
                    <a:lstStyle/>
                    <a:p>
                      <a:pPr marL="0" marR="0" lvl="0" indent="0" algn="ctr" rtl="0">
                        <a:spcBef>
                          <a:spcPts val="0"/>
                        </a:spcBef>
                        <a:buSzPct val="25000"/>
                        <a:buNone/>
                      </a:pPr>
                      <a:r>
                        <a:rPr lang="en-US" sz="2000" dirty="0"/>
                        <a:t>8</a:t>
                      </a:r>
                    </a:p>
                  </a:txBody>
                  <a:tcPr marL="91450" marR="91450" marT="45725" marB="45725"/>
                </a:tc>
                <a:tc>
                  <a:txBody>
                    <a:bodyPr/>
                    <a:lstStyle/>
                    <a:p>
                      <a:pPr marL="0" marR="0" lvl="0" indent="0" algn="ctr" rtl="0">
                        <a:spcBef>
                          <a:spcPts val="0"/>
                        </a:spcBef>
                        <a:buSzPct val="25000"/>
                        <a:buNone/>
                      </a:pPr>
                      <a:r>
                        <a:rPr lang="en-US" sz="2000" dirty="0"/>
                        <a:t>9</a:t>
                      </a:r>
                    </a:p>
                  </a:txBody>
                  <a:tcPr marL="91450" marR="91450" marT="45725" marB="45725"/>
                </a:tc>
                <a:extLst>
                  <a:ext uri="{0D108BD9-81ED-4DB2-BD59-A6C34878D82A}">
                    <a16:rowId xmlns:a16="http://schemas.microsoft.com/office/drawing/2014/main" val="10001"/>
                  </a:ext>
                </a:extLst>
              </a:tr>
            </a:tbl>
          </a:graphicData>
        </a:graphic>
      </p:graphicFrame>
      <p:sp>
        <p:nvSpPr>
          <p:cNvPr id="12" name="Slide Number Placeholder 11">
            <a:extLst>
              <a:ext uri="{FF2B5EF4-FFF2-40B4-BE49-F238E27FC236}">
                <a16:creationId xmlns:a16="http://schemas.microsoft.com/office/drawing/2014/main" id="{05E9140E-2DF8-4D76-9689-4DE513301A3F}"/>
              </a:ext>
            </a:extLst>
          </p:cNvPr>
          <p:cNvSpPr>
            <a:spLocks noGrp="1"/>
          </p:cNvSpPr>
          <p:nvPr>
            <p:ph type="sldNum" sz="quarter" idx="12"/>
          </p:nvPr>
        </p:nvSpPr>
        <p:spPr/>
        <p:txBody>
          <a:bodyPr/>
          <a:lstStyle/>
          <a:p>
            <a:fld id="{66B7A6BE-7A3D-1C4F-BEDA-C5431FB9FC0F}" type="slidenum">
              <a:rPr lang="en-US" smtClean="0"/>
              <a:pPr/>
              <a:t>18</a:t>
            </a:fld>
            <a:endParaRPr lang="en-US" dirty="0"/>
          </a:p>
        </p:txBody>
      </p:sp>
    </p:spTree>
    <p:extLst>
      <p:ext uri="{BB962C8B-B14F-4D97-AF65-F5344CB8AC3E}">
        <p14:creationId xmlns:p14="http://schemas.microsoft.com/office/powerpoint/2010/main" val="3843885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DC477E-8F94-4005-BBD1-4A03A69CA526}"/>
              </a:ext>
            </a:extLst>
          </p:cNvPr>
          <p:cNvSpPr>
            <a:spLocks noGrp="1"/>
          </p:cNvSpPr>
          <p:nvPr>
            <p:ph idx="1"/>
          </p:nvPr>
        </p:nvSpPr>
        <p:spPr/>
        <p:txBody>
          <a:bodyPr/>
          <a:lstStyle/>
          <a:p>
            <a:pPr marL="0" indent="0">
              <a:buNone/>
            </a:pPr>
            <a:r>
              <a:rPr lang="en-AU" dirty="0"/>
              <a:t> </a:t>
            </a:r>
          </a:p>
        </p:txBody>
      </p:sp>
      <p:sp>
        <p:nvSpPr>
          <p:cNvPr id="3" name="Title 2">
            <a:extLst>
              <a:ext uri="{FF2B5EF4-FFF2-40B4-BE49-F238E27FC236}">
                <a16:creationId xmlns:a16="http://schemas.microsoft.com/office/drawing/2014/main" id="{F87FEC09-1E9B-4332-AE58-E2D1D860C21C}"/>
              </a:ext>
            </a:extLst>
          </p:cNvPr>
          <p:cNvSpPr>
            <a:spLocks noGrp="1"/>
          </p:cNvSpPr>
          <p:nvPr>
            <p:ph type="title"/>
          </p:nvPr>
        </p:nvSpPr>
        <p:spPr/>
        <p:txBody>
          <a:bodyPr/>
          <a:lstStyle/>
          <a:p>
            <a:r>
              <a:rPr lang="en-AU" dirty="0"/>
              <a:t>Array – Time &amp; Space Complexity</a:t>
            </a:r>
          </a:p>
        </p:txBody>
      </p:sp>
      <p:graphicFrame>
        <p:nvGraphicFramePr>
          <p:cNvPr id="4" name="Table 3">
            <a:extLst>
              <a:ext uri="{FF2B5EF4-FFF2-40B4-BE49-F238E27FC236}">
                <a16:creationId xmlns:a16="http://schemas.microsoft.com/office/drawing/2014/main" id="{9315D561-EAEE-4654-9BFD-BBD84097A581}"/>
              </a:ext>
            </a:extLst>
          </p:cNvPr>
          <p:cNvGraphicFramePr>
            <a:graphicFrameLocks noGrp="1"/>
          </p:cNvGraphicFramePr>
          <p:nvPr>
            <p:extLst>
              <p:ext uri="{D42A27DB-BD31-4B8C-83A1-F6EECF244321}">
                <p14:modId xmlns:p14="http://schemas.microsoft.com/office/powerpoint/2010/main" val="1386921232"/>
              </p:ext>
            </p:extLst>
          </p:nvPr>
        </p:nvGraphicFramePr>
        <p:xfrm>
          <a:off x="913080" y="1104652"/>
          <a:ext cx="7317840" cy="3342408"/>
        </p:xfrm>
        <a:graphic>
          <a:graphicData uri="http://schemas.openxmlformats.org/drawingml/2006/table">
            <a:tbl>
              <a:tblPr firstRow="1" bandRow="1">
                <a:tableStyleId>{00A15C55-8517-42AA-B614-E9B94910E393}</a:tableStyleId>
              </a:tblPr>
              <a:tblGrid>
                <a:gridCol w="2439280">
                  <a:extLst>
                    <a:ext uri="{9D8B030D-6E8A-4147-A177-3AD203B41FA5}">
                      <a16:colId xmlns:a16="http://schemas.microsoft.com/office/drawing/2014/main" val="2449126171"/>
                    </a:ext>
                  </a:extLst>
                </a:gridCol>
                <a:gridCol w="2439280">
                  <a:extLst>
                    <a:ext uri="{9D8B030D-6E8A-4147-A177-3AD203B41FA5}">
                      <a16:colId xmlns:a16="http://schemas.microsoft.com/office/drawing/2014/main" val="75183435"/>
                    </a:ext>
                  </a:extLst>
                </a:gridCol>
                <a:gridCol w="2439280">
                  <a:extLst>
                    <a:ext uri="{9D8B030D-6E8A-4147-A177-3AD203B41FA5}">
                      <a16:colId xmlns:a16="http://schemas.microsoft.com/office/drawing/2014/main" val="2997562032"/>
                    </a:ext>
                  </a:extLst>
                </a:gridCol>
              </a:tblGrid>
              <a:tr h="557068">
                <a:tc>
                  <a:txBody>
                    <a:bodyPr/>
                    <a:lstStyle/>
                    <a:p>
                      <a:pPr algn="ctr"/>
                      <a:r>
                        <a:rPr lang="en-AU" sz="2800" dirty="0"/>
                        <a:t>ARRAY</a:t>
                      </a:r>
                    </a:p>
                  </a:txBody>
                  <a:tcPr/>
                </a:tc>
                <a:tc>
                  <a:txBody>
                    <a:bodyPr/>
                    <a:lstStyle/>
                    <a:p>
                      <a:pPr algn="ctr"/>
                      <a:r>
                        <a:rPr lang="en-AU" sz="2800" dirty="0"/>
                        <a:t>Average</a:t>
                      </a:r>
                    </a:p>
                  </a:txBody>
                  <a:tcPr/>
                </a:tc>
                <a:tc>
                  <a:txBody>
                    <a:bodyPr/>
                    <a:lstStyle/>
                    <a:p>
                      <a:pPr algn="ctr"/>
                      <a:r>
                        <a:rPr lang="en-AU" sz="2800" dirty="0"/>
                        <a:t>Worst</a:t>
                      </a:r>
                    </a:p>
                  </a:txBody>
                  <a:tcPr/>
                </a:tc>
                <a:extLst>
                  <a:ext uri="{0D108BD9-81ED-4DB2-BD59-A6C34878D82A}">
                    <a16:rowId xmlns:a16="http://schemas.microsoft.com/office/drawing/2014/main" val="3801594880"/>
                  </a:ext>
                </a:extLst>
              </a:tr>
              <a:tr h="557068">
                <a:tc>
                  <a:txBody>
                    <a:bodyPr/>
                    <a:lstStyle/>
                    <a:p>
                      <a:pPr algn="r"/>
                      <a:r>
                        <a:rPr lang="en-AU" sz="2800" dirty="0"/>
                        <a:t>Access</a:t>
                      </a:r>
                    </a:p>
                  </a:txBody>
                  <a:tcPr/>
                </a:tc>
                <a:tc>
                  <a:txBody>
                    <a:bodyPr/>
                    <a:lstStyle/>
                    <a:p>
                      <a:pPr algn="ctr"/>
                      <a:r>
                        <a:rPr lang="en-AU" sz="2800" dirty="0"/>
                        <a:t>O(1)</a:t>
                      </a:r>
                    </a:p>
                  </a:txBody>
                  <a:tcPr/>
                </a:tc>
                <a:tc>
                  <a:txBody>
                    <a:bodyPr/>
                    <a:lstStyle/>
                    <a:p>
                      <a:pPr algn="ctr"/>
                      <a:r>
                        <a:rPr lang="en-AU" sz="2800" dirty="0"/>
                        <a:t>O(1)</a:t>
                      </a:r>
                    </a:p>
                  </a:txBody>
                  <a:tcPr/>
                </a:tc>
                <a:extLst>
                  <a:ext uri="{0D108BD9-81ED-4DB2-BD59-A6C34878D82A}">
                    <a16:rowId xmlns:a16="http://schemas.microsoft.com/office/drawing/2014/main" val="841853275"/>
                  </a:ext>
                </a:extLst>
              </a:tr>
              <a:tr h="557068">
                <a:tc>
                  <a:txBody>
                    <a:bodyPr/>
                    <a:lstStyle/>
                    <a:p>
                      <a:pPr algn="r"/>
                      <a:r>
                        <a:rPr lang="en-AU" sz="2800" dirty="0"/>
                        <a:t>Search</a:t>
                      </a:r>
                    </a:p>
                  </a:txBody>
                  <a:tcPr/>
                </a:tc>
                <a:tc>
                  <a:txBody>
                    <a:bodyPr/>
                    <a:lstStyle/>
                    <a:p>
                      <a:pPr algn="ctr"/>
                      <a:r>
                        <a:rPr lang="en-AU" sz="2800" dirty="0"/>
                        <a:t>O(n)</a:t>
                      </a:r>
                    </a:p>
                  </a:txBody>
                  <a:tcPr/>
                </a:tc>
                <a:tc>
                  <a:txBody>
                    <a:bodyPr/>
                    <a:lstStyle/>
                    <a:p>
                      <a:pPr algn="ctr"/>
                      <a:r>
                        <a:rPr lang="en-AU" sz="2800" dirty="0"/>
                        <a:t>O(n)</a:t>
                      </a:r>
                    </a:p>
                  </a:txBody>
                  <a:tcPr/>
                </a:tc>
                <a:extLst>
                  <a:ext uri="{0D108BD9-81ED-4DB2-BD59-A6C34878D82A}">
                    <a16:rowId xmlns:a16="http://schemas.microsoft.com/office/drawing/2014/main" val="3819106315"/>
                  </a:ext>
                </a:extLst>
              </a:tr>
              <a:tr h="557068">
                <a:tc>
                  <a:txBody>
                    <a:bodyPr/>
                    <a:lstStyle/>
                    <a:p>
                      <a:pPr algn="r"/>
                      <a:r>
                        <a:rPr lang="en-AU" sz="2800" dirty="0"/>
                        <a:t>Insertion</a:t>
                      </a:r>
                    </a:p>
                  </a:txBody>
                  <a:tcPr/>
                </a:tc>
                <a:tc>
                  <a:txBody>
                    <a:bodyPr/>
                    <a:lstStyle/>
                    <a:p>
                      <a:pPr algn="ctr"/>
                      <a:r>
                        <a:rPr lang="en-AU" sz="2800" dirty="0"/>
                        <a:t>O(n)</a:t>
                      </a:r>
                    </a:p>
                  </a:txBody>
                  <a:tcPr/>
                </a:tc>
                <a:tc>
                  <a:txBody>
                    <a:bodyPr/>
                    <a:lstStyle/>
                    <a:p>
                      <a:pPr algn="ctr"/>
                      <a:r>
                        <a:rPr lang="en-AU" sz="2800" dirty="0"/>
                        <a:t>O(n)</a:t>
                      </a:r>
                    </a:p>
                  </a:txBody>
                  <a:tcPr/>
                </a:tc>
                <a:extLst>
                  <a:ext uri="{0D108BD9-81ED-4DB2-BD59-A6C34878D82A}">
                    <a16:rowId xmlns:a16="http://schemas.microsoft.com/office/drawing/2014/main" val="101890665"/>
                  </a:ext>
                </a:extLst>
              </a:tr>
              <a:tr h="557068">
                <a:tc>
                  <a:txBody>
                    <a:bodyPr/>
                    <a:lstStyle/>
                    <a:p>
                      <a:pPr algn="r"/>
                      <a:r>
                        <a:rPr lang="en-AU" sz="2800" dirty="0"/>
                        <a:t>Deletion</a:t>
                      </a:r>
                    </a:p>
                  </a:txBody>
                  <a:tcPr/>
                </a:tc>
                <a:tc>
                  <a:txBody>
                    <a:bodyPr/>
                    <a:lstStyle/>
                    <a:p>
                      <a:pPr algn="ctr"/>
                      <a:r>
                        <a:rPr lang="en-AU" sz="2800" dirty="0"/>
                        <a:t>O(n)</a:t>
                      </a:r>
                    </a:p>
                  </a:txBody>
                  <a:tcPr/>
                </a:tc>
                <a:tc>
                  <a:txBody>
                    <a:bodyPr/>
                    <a:lstStyle/>
                    <a:p>
                      <a:pPr algn="ctr"/>
                      <a:r>
                        <a:rPr lang="en-AU" sz="2800" dirty="0"/>
                        <a:t>O(n)</a:t>
                      </a:r>
                    </a:p>
                  </a:txBody>
                  <a:tcPr/>
                </a:tc>
                <a:extLst>
                  <a:ext uri="{0D108BD9-81ED-4DB2-BD59-A6C34878D82A}">
                    <a16:rowId xmlns:a16="http://schemas.microsoft.com/office/drawing/2014/main" val="2930319139"/>
                  </a:ext>
                </a:extLst>
              </a:tr>
              <a:tr h="557068">
                <a:tc>
                  <a:txBody>
                    <a:bodyPr/>
                    <a:lstStyle/>
                    <a:p>
                      <a:pPr algn="r"/>
                      <a:r>
                        <a:rPr lang="en-AU" sz="2800" dirty="0"/>
                        <a:t>Space</a:t>
                      </a:r>
                    </a:p>
                  </a:txBody>
                  <a:tcPr>
                    <a:solidFill>
                      <a:schemeClr val="accent2">
                        <a:lumMod val="20000"/>
                        <a:lumOff val="80000"/>
                      </a:schemeClr>
                    </a:solidFill>
                  </a:tcPr>
                </a:tc>
                <a:tc>
                  <a:txBody>
                    <a:bodyPr/>
                    <a:lstStyle/>
                    <a:p>
                      <a:pPr algn="ctr"/>
                      <a:endParaRPr lang="en-AU" sz="2800" dirty="0"/>
                    </a:p>
                  </a:txBody>
                  <a:tcPr>
                    <a:solidFill>
                      <a:schemeClr val="accent2">
                        <a:lumMod val="20000"/>
                        <a:lumOff val="80000"/>
                      </a:schemeClr>
                    </a:solidFill>
                  </a:tcPr>
                </a:tc>
                <a:tc>
                  <a:txBody>
                    <a:bodyPr/>
                    <a:lstStyle/>
                    <a:p>
                      <a:pPr algn="ctr"/>
                      <a:r>
                        <a:rPr lang="en-AU" sz="2800" dirty="0"/>
                        <a:t>O(n)</a:t>
                      </a:r>
                    </a:p>
                  </a:txBody>
                  <a:tcPr>
                    <a:solidFill>
                      <a:schemeClr val="accent2">
                        <a:lumMod val="20000"/>
                        <a:lumOff val="80000"/>
                      </a:schemeClr>
                    </a:solidFill>
                  </a:tcPr>
                </a:tc>
                <a:extLst>
                  <a:ext uri="{0D108BD9-81ED-4DB2-BD59-A6C34878D82A}">
                    <a16:rowId xmlns:a16="http://schemas.microsoft.com/office/drawing/2014/main" val="2239732214"/>
                  </a:ext>
                </a:extLst>
              </a:tr>
            </a:tbl>
          </a:graphicData>
        </a:graphic>
      </p:graphicFrame>
      <p:sp>
        <p:nvSpPr>
          <p:cNvPr id="5" name="Slide Number Placeholder 4">
            <a:extLst>
              <a:ext uri="{FF2B5EF4-FFF2-40B4-BE49-F238E27FC236}">
                <a16:creationId xmlns:a16="http://schemas.microsoft.com/office/drawing/2014/main" id="{198E573D-020D-485D-9E75-84871CBEC435}"/>
              </a:ext>
            </a:extLst>
          </p:cNvPr>
          <p:cNvSpPr>
            <a:spLocks noGrp="1"/>
          </p:cNvSpPr>
          <p:nvPr>
            <p:ph type="sldNum" sz="quarter" idx="12"/>
          </p:nvPr>
        </p:nvSpPr>
        <p:spPr/>
        <p:txBody>
          <a:bodyPr/>
          <a:lstStyle/>
          <a:p>
            <a:fld id="{66B7A6BE-7A3D-1C4F-BEDA-C5431FB9FC0F}" type="slidenum">
              <a:rPr lang="en-US" smtClean="0"/>
              <a:pPr/>
              <a:t>19</a:t>
            </a:fld>
            <a:endParaRPr lang="en-US" dirty="0"/>
          </a:p>
        </p:txBody>
      </p:sp>
    </p:spTree>
    <p:extLst>
      <p:ext uri="{BB962C8B-B14F-4D97-AF65-F5344CB8AC3E}">
        <p14:creationId xmlns:p14="http://schemas.microsoft.com/office/powerpoint/2010/main" val="131064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D065A5-7ACB-45C4-8ED6-A9C0FA857600}"/>
              </a:ext>
            </a:extLst>
          </p:cNvPr>
          <p:cNvSpPr>
            <a:spLocks noGrp="1"/>
          </p:cNvSpPr>
          <p:nvPr>
            <p:ph idx="1"/>
          </p:nvPr>
        </p:nvSpPr>
        <p:spPr>
          <a:xfrm>
            <a:off x="195943" y="902524"/>
            <a:ext cx="8728363" cy="3794167"/>
          </a:xfrm>
        </p:spPr>
        <p:txBody>
          <a:bodyPr numCol="1">
            <a:noAutofit/>
          </a:bodyPr>
          <a:lstStyle/>
          <a:p>
            <a:pPr marL="457200" indent="-457200">
              <a:lnSpc>
                <a:spcPct val="100000"/>
              </a:lnSpc>
              <a:buFont typeface="+mj-lt"/>
              <a:buAutoNum type="arabicPeriod"/>
            </a:pPr>
            <a:r>
              <a:rPr lang="en-US" sz="2800" dirty="0"/>
              <a:t>Arrays</a:t>
            </a:r>
          </a:p>
          <a:p>
            <a:pPr marL="457200" indent="-457200">
              <a:lnSpc>
                <a:spcPct val="100000"/>
              </a:lnSpc>
              <a:buFont typeface="+mj-lt"/>
              <a:buAutoNum type="arabicPeriod"/>
            </a:pPr>
            <a:r>
              <a:rPr lang="en-US" sz="2800" dirty="0"/>
              <a:t>Singly Linked List</a:t>
            </a:r>
          </a:p>
          <a:p>
            <a:pPr marL="457200" indent="-457200">
              <a:lnSpc>
                <a:spcPct val="100000"/>
              </a:lnSpc>
              <a:buFont typeface="+mj-lt"/>
              <a:buAutoNum type="arabicPeriod"/>
            </a:pPr>
            <a:r>
              <a:rPr lang="en-US" sz="2800" dirty="0"/>
              <a:t>Doubly Linked List</a:t>
            </a:r>
          </a:p>
          <a:p>
            <a:pPr marL="457200" indent="-457200">
              <a:lnSpc>
                <a:spcPct val="100000"/>
              </a:lnSpc>
              <a:buFont typeface="+mj-lt"/>
              <a:buAutoNum type="arabicPeriod"/>
            </a:pPr>
            <a:r>
              <a:rPr lang="en-US" sz="2800" dirty="0"/>
              <a:t>Special Lists</a:t>
            </a:r>
          </a:p>
        </p:txBody>
      </p:sp>
      <p:sp>
        <p:nvSpPr>
          <p:cNvPr id="2" name="Title 1">
            <a:extLst>
              <a:ext uri="{FF2B5EF4-FFF2-40B4-BE49-F238E27FC236}">
                <a16:creationId xmlns:a16="http://schemas.microsoft.com/office/drawing/2014/main" id="{4766B6B0-C129-4651-99A1-BCECA327CAC4}"/>
              </a:ext>
            </a:extLst>
          </p:cNvPr>
          <p:cNvSpPr>
            <a:spLocks noGrp="1"/>
          </p:cNvSpPr>
          <p:nvPr>
            <p:ph type="title"/>
          </p:nvPr>
        </p:nvSpPr>
        <p:spPr/>
        <p:txBody>
          <a:bodyPr/>
          <a:lstStyle/>
          <a:p>
            <a:r>
              <a:rPr lang="en-US" dirty="0"/>
              <a:t>Agenda</a:t>
            </a:r>
            <a:endParaRPr lang="en-GB" dirty="0"/>
          </a:p>
        </p:txBody>
      </p:sp>
      <p:sp>
        <p:nvSpPr>
          <p:cNvPr id="4" name="Slide Number Placeholder 3">
            <a:extLst>
              <a:ext uri="{FF2B5EF4-FFF2-40B4-BE49-F238E27FC236}">
                <a16:creationId xmlns:a16="http://schemas.microsoft.com/office/drawing/2014/main" id="{010DFBB7-D83C-4BED-8125-3E429E9D1FC3}"/>
              </a:ext>
            </a:extLst>
          </p:cNvPr>
          <p:cNvSpPr>
            <a:spLocks noGrp="1"/>
          </p:cNvSpPr>
          <p:nvPr>
            <p:ph type="sldNum" sz="quarter" idx="12"/>
          </p:nvPr>
        </p:nvSpPr>
        <p:spPr/>
        <p:txBody>
          <a:bodyPr/>
          <a:lstStyle/>
          <a:p>
            <a:fld id="{66B7A6BE-7A3D-1C4F-BEDA-C5431FB9FC0F}" type="slidenum">
              <a:rPr lang="en-US" smtClean="0"/>
              <a:pPr/>
              <a:t>2</a:t>
            </a:fld>
            <a:endParaRPr lang="en-US" dirty="0"/>
          </a:p>
        </p:txBody>
      </p:sp>
    </p:spTree>
    <p:extLst>
      <p:ext uri="{BB962C8B-B14F-4D97-AF65-F5344CB8AC3E}">
        <p14:creationId xmlns:p14="http://schemas.microsoft.com/office/powerpoint/2010/main" val="3607319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75EE01-9EC5-4DE8-99C9-886DC8D61287}"/>
              </a:ext>
            </a:extLst>
          </p:cNvPr>
          <p:cNvSpPr>
            <a:spLocks noGrp="1"/>
          </p:cNvSpPr>
          <p:nvPr>
            <p:ph idx="1"/>
          </p:nvPr>
        </p:nvSpPr>
        <p:spPr/>
        <p:txBody>
          <a:bodyPr/>
          <a:lstStyle/>
          <a:p>
            <a:pPr>
              <a:lnSpc>
                <a:spcPct val="100000"/>
              </a:lnSpc>
            </a:pPr>
            <a:r>
              <a:rPr lang="en-AU" dirty="0"/>
              <a:t>As an object, the actual memory size of an array may be larger than the memory needed to store its data elements.</a:t>
            </a:r>
          </a:p>
          <a:p>
            <a:pPr>
              <a:lnSpc>
                <a:spcPct val="100000"/>
              </a:lnSpc>
            </a:pPr>
            <a:r>
              <a:rPr lang="en-AU" dirty="0"/>
              <a:t>Accessing an array element </a:t>
            </a:r>
            <a:r>
              <a:rPr lang="en-AU" b="1" dirty="0"/>
              <a:t>takes a constant time </a:t>
            </a:r>
            <a:r>
              <a:rPr lang="en-AU" dirty="0"/>
              <a:t>O(1). </a:t>
            </a:r>
          </a:p>
          <a:p>
            <a:pPr>
              <a:lnSpc>
                <a:spcPct val="100000"/>
              </a:lnSpc>
            </a:pPr>
            <a:r>
              <a:rPr lang="en-AU" dirty="0"/>
              <a:t>But changing array size involve creating new array and transferring data, which is computationally expensive!</a:t>
            </a:r>
          </a:p>
          <a:p>
            <a:pPr>
              <a:lnSpc>
                <a:spcPct val="100000"/>
              </a:lnSpc>
            </a:pPr>
            <a:endParaRPr lang="en-AU" dirty="0"/>
          </a:p>
          <a:p>
            <a:pPr>
              <a:lnSpc>
                <a:spcPct val="100000"/>
              </a:lnSpc>
            </a:pPr>
            <a:endParaRPr lang="en-AU" dirty="0"/>
          </a:p>
          <a:p>
            <a:pPr>
              <a:lnSpc>
                <a:spcPct val="100000"/>
              </a:lnSpc>
            </a:pPr>
            <a:endParaRPr lang="en-AU" dirty="0"/>
          </a:p>
        </p:txBody>
      </p:sp>
      <p:sp>
        <p:nvSpPr>
          <p:cNvPr id="3" name="Title 2">
            <a:extLst>
              <a:ext uri="{FF2B5EF4-FFF2-40B4-BE49-F238E27FC236}">
                <a16:creationId xmlns:a16="http://schemas.microsoft.com/office/drawing/2014/main" id="{7D9F38D1-AF45-4837-BB4B-F53429765D9C}"/>
              </a:ext>
            </a:extLst>
          </p:cNvPr>
          <p:cNvSpPr>
            <a:spLocks noGrp="1"/>
          </p:cNvSpPr>
          <p:nvPr>
            <p:ph type="title"/>
          </p:nvPr>
        </p:nvSpPr>
        <p:spPr/>
        <p:txBody>
          <a:bodyPr/>
          <a:lstStyle/>
          <a:p>
            <a:r>
              <a:rPr lang="en-AU" dirty="0"/>
              <a:t>Array – Time &amp; Space Complexity </a:t>
            </a:r>
          </a:p>
        </p:txBody>
      </p:sp>
      <p:sp>
        <p:nvSpPr>
          <p:cNvPr id="4" name="Slide Number Placeholder 3">
            <a:extLst>
              <a:ext uri="{FF2B5EF4-FFF2-40B4-BE49-F238E27FC236}">
                <a16:creationId xmlns:a16="http://schemas.microsoft.com/office/drawing/2014/main" id="{231C28D0-8890-42A0-A033-06E42FC34D51}"/>
              </a:ext>
            </a:extLst>
          </p:cNvPr>
          <p:cNvSpPr>
            <a:spLocks noGrp="1"/>
          </p:cNvSpPr>
          <p:nvPr>
            <p:ph type="sldNum" sz="quarter" idx="12"/>
          </p:nvPr>
        </p:nvSpPr>
        <p:spPr/>
        <p:txBody>
          <a:bodyPr/>
          <a:lstStyle/>
          <a:p>
            <a:fld id="{66B7A6BE-7A3D-1C4F-BEDA-C5431FB9FC0F}" type="slidenum">
              <a:rPr lang="en-US" smtClean="0"/>
              <a:pPr/>
              <a:t>20</a:t>
            </a:fld>
            <a:endParaRPr lang="en-US" dirty="0"/>
          </a:p>
        </p:txBody>
      </p:sp>
    </p:spTree>
    <p:extLst>
      <p:ext uri="{BB962C8B-B14F-4D97-AF65-F5344CB8AC3E}">
        <p14:creationId xmlns:p14="http://schemas.microsoft.com/office/powerpoint/2010/main" val="3390961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35600B-35E9-4F6C-BEFB-4EB57A67344F}"/>
              </a:ext>
            </a:extLst>
          </p:cNvPr>
          <p:cNvSpPr>
            <a:spLocks noGrp="1"/>
          </p:cNvSpPr>
          <p:nvPr>
            <p:ph idx="1"/>
          </p:nvPr>
        </p:nvSpPr>
        <p:spPr/>
        <p:txBody>
          <a:bodyPr/>
          <a:lstStyle/>
          <a:p>
            <a:pPr>
              <a:lnSpc>
                <a:spcPct val="100000"/>
              </a:lnSpc>
              <a:spcBef>
                <a:spcPts val="600"/>
              </a:spcBef>
            </a:pPr>
            <a:r>
              <a:rPr lang="en-AU" sz="2600" b="1" dirty="0"/>
              <a:t>Strengths:</a:t>
            </a:r>
          </a:p>
          <a:p>
            <a:pPr lvl="1">
              <a:lnSpc>
                <a:spcPct val="100000"/>
              </a:lnSpc>
              <a:spcBef>
                <a:spcPts val="600"/>
              </a:spcBef>
            </a:pPr>
            <a:r>
              <a:rPr lang="en-AU" sz="2600" dirty="0"/>
              <a:t>Convenient for storing and processing a collection of data</a:t>
            </a:r>
          </a:p>
          <a:p>
            <a:pPr lvl="1">
              <a:lnSpc>
                <a:spcPct val="100000"/>
              </a:lnSpc>
              <a:spcBef>
                <a:spcPts val="600"/>
              </a:spcBef>
            </a:pPr>
            <a:r>
              <a:rPr lang="en-AU" sz="2600" dirty="0"/>
              <a:t>Randomly access in constant time</a:t>
            </a:r>
          </a:p>
          <a:p>
            <a:pPr>
              <a:lnSpc>
                <a:spcPct val="100000"/>
              </a:lnSpc>
              <a:spcBef>
                <a:spcPts val="600"/>
              </a:spcBef>
            </a:pPr>
            <a:r>
              <a:rPr lang="en-AU" sz="2600" b="1" dirty="0"/>
              <a:t>Weaknesses:</a:t>
            </a:r>
          </a:p>
          <a:p>
            <a:pPr lvl="1">
              <a:lnSpc>
                <a:spcPct val="100000"/>
              </a:lnSpc>
              <a:spcBef>
                <a:spcPts val="600"/>
              </a:spcBef>
            </a:pPr>
            <a:r>
              <a:rPr lang="en-AU" sz="2600" dirty="0"/>
              <a:t>Fixed size → have to determine array size upfront</a:t>
            </a:r>
          </a:p>
          <a:p>
            <a:pPr lvl="1">
              <a:lnSpc>
                <a:spcPct val="100000"/>
              </a:lnSpc>
              <a:spcBef>
                <a:spcPts val="600"/>
              </a:spcBef>
            </a:pPr>
            <a:r>
              <a:rPr lang="en-AU" sz="2600" dirty="0"/>
              <a:t>Inserting or removing elements are costly</a:t>
            </a:r>
          </a:p>
          <a:p>
            <a:pPr>
              <a:lnSpc>
                <a:spcPct val="100000"/>
              </a:lnSpc>
              <a:spcBef>
                <a:spcPts val="600"/>
              </a:spcBef>
            </a:pPr>
            <a:endParaRPr lang="en-AU" sz="2600" dirty="0"/>
          </a:p>
        </p:txBody>
      </p:sp>
      <p:sp>
        <p:nvSpPr>
          <p:cNvPr id="3" name="Title 2">
            <a:extLst>
              <a:ext uri="{FF2B5EF4-FFF2-40B4-BE49-F238E27FC236}">
                <a16:creationId xmlns:a16="http://schemas.microsoft.com/office/drawing/2014/main" id="{4AF8EE94-403A-49E8-99EE-EC7B98F365BD}"/>
              </a:ext>
            </a:extLst>
          </p:cNvPr>
          <p:cNvSpPr>
            <a:spLocks noGrp="1"/>
          </p:cNvSpPr>
          <p:nvPr>
            <p:ph type="title"/>
          </p:nvPr>
        </p:nvSpPr>
        <p:spPr/>
        <p:txBody>
          <a:bodyPr/>
          <a:lstStyle/>
          <a:p>
            <a:r>
              <a:rPr lang="en-AU" dirty="0"/>
              <a:t>Array – Performance Analysis</a:t>
            </a:r>
          </a:p>
        </p:txBody>
      </p:sp>
      <p:sp>
        <p:nvSpPr>
          <p:cNvPr id="4" name="Slide Number Placeholder 3">
            <a:extLst>
              <a:ext uri="{FF2B5EF4-FFF2-40B4-BE49-F238E27FC236}">
                <a16:creationId xmlns:a16="http://schemas.microsoft.com/office/drawing/2014/main" id="{4BE47599-8C70-4D33-809E-6A9B79315852}"/>
              </a:ext>
            </a:extLst>
          </p:cNvPr>
          <p:cNvSpPr>
            <a:spLocks noGrp="1"/>
          </p:cNvSpPr>
          <p:nvPr>
            <p:ph type="sldNum" sz="quarter" idx="12"/>
          </p:nvPr>
        </p:nvSpPr>
        <p:spPr/>
        <p:txBody>
          <a:bodyPr/>
          <a:lstStyle/>
          <a:p>
            <a:fld id="{66B7A6BE-7A3D-1C4F-BEDA-C5431FB9FC0F}" type="slidenum">
              <a:rPr lang="en-US" smtClean="0"/>
              <a:pPr/>
              <a:t>21</a:t>
            </a:fld>
            <a:endParaRPr lang="en-US" dirty="0"/>
          </a:p>
        </p:txBody>
      </p:sp>
    </p:spTree>
    <p:extLst>
      <p:ext uri="{BB962C8B-B14F-4D97-AF65-F5344CB8AC3E}">
        <p14:creationId xmlns:p14="http://schemas.microsoft.com/office/powerpoint/2010/main" val="2302209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AF7A13-D6AC-4521-98C7-47F552E1149D}"/>
              </a:ext>
            </a:extLst>
          </p:cNvPr>
          <p:cNvSpPr>
            <a:spLocks noGrp="1"/>
          </p:cNvSpPr>
          <p:nvPr>
            <p:ph idx="1"/>
          </p:nvPr>
        </p:nvSpPr>
        <p:spPr/>
        <p:txBody>
          <a:bodyPr/>
          <a:lstStyle/>
          <a:p>
            <a:pPr>
              <a:lnSpc>
                <a:spcPct val="100000"/>
              </a:lnSpc>
              <a:spcBef>
                <a:spcPts val="1200"/>
              </a:spcBef>
            </a:pPr>
            <a:r>
              <a:rPr lang="en-AU" sz="2800" dirty="0"/>
              <a:t>We need another data structure: </a:t>
            </a:r>
          </a:p>
          <a:p>
            <a:pPr lvl="1">
              <a:lnSpc>
                <a:spcPct val="100000"/>
              </a:lnSpc>
              <a:spcBef>
                <a:spcPts val="1200"/>
              </a:spcBef>
            </a:pPr>
            <a:r>
              <a:rPr lang="en-AU" sz="2800" dirty="0"/>
              <a:t>faster to insert/remove, </a:t>
            </a:r>
          </a:p>
          <a:p>
            <a:pPr lvl="1">
              <a:lnSpc>
                <a:spcPct val="100000"/>
              </a:lnSpc>
              <a:spcBef>
                <a:spcPts val="1200"/>
              </a:spcBef>
            </a:pPr>
            <a:r>
              <a:rPr lang="en-AU" sz="2800" dirty="0"/>
              <a:t>can be expanded/shrunk easily</a:t>
            </a:r>
          </a:p>
          <a:p>
            <a:pPr marL="0" indent="0">
              <a:lnSpc>
                <a:spcPct val="100000"/>
              </a:lnSpc>
              <a:spcBef>
                <a:spcPts val="1200"/>
              </a:spcBef>
              <a:buNone/>
            </a:pPr>
            <a:r>
              <a:rPr lang="en-AU" sz="3000" b="1" dirty="0">
                <a:sym typeface="Wingdings" panose="05000000000000000000" pitchFamily="2" charset="2"/>
              </a:rPr>
              <a:t> </a:t>
            </a:r>
            <a:r>
              <a:rPr lang="en-AU" sz="3000" b="1" dirty="0"/>
              <a:t>Linked List</a:t>
            </a:r>
          </a:p>
          <a:p>
            <a:endParaRPr lang="en-AU" sz="2800" dirty="0"/>
          </a:p>
        </p:txBody>
      </p:sp>
      <p:sp>
        <p:nvSpPr>
          <p:cNvPr id="3" name="Title 2">
            <a:extLst>
              <a:ext uri="{FF2B5EF4-FFF2-40B4-BE49-F238E27FC236}">
                <a16:creationId xmlns:a16="http://schemas.microsoft.com/office/drawing/2014/main" id="{D88393EF-8E5C-4341-A46E-BF67E92A683B}"/>
              </a:ext>
            </a:extLst>
          </p:cNvPr>
          <p:cNvSpPr>
            <a:spLocks noGrp="1"/>
          </p:cNvSpPr>
          <p:nvPr>
            <p:ph type="title"/>
          </p:nvPr>
        </p:nvSpPr>
        <p:spPr/>
        <p:txBody>
          <a:bodyPr/>
          <a:lstStyle/>
          <a:p>
            <a:r>
              <a:rPr lang="en-AU" dirty="0"/>
              <a:t>Array – Performance Analysis</a:t>
            </a:r>
          </a:p>
        </p:txBody>
      </p:sp>
      <p:sp>
        <p:nvSpPr>
          <p:cNvPr id="4" name="Slide Number Placeholder 3">
            <a:extLst>
              <a:ext uri="{FF2B5EF4-FFF2-40B4-BE49-F238E27FC236}">
                <a16:creationId xmlns:a16="http://schemas.microsoft.com/office/drawing/2014/main" id="{6FEB99BC-81A1-4237-9958-F845468F928A}"/>
              </a:ext>
            </a:extLst>
          </p:cNvPr>
          <p:cNvSpPr>
            <a:spLocks noGrp="1"/>
          </p:cNvSpPr>
          <p:nvPr>
            <p:ph type="sldNum" sz="quarter" idx="12"/>
          </p:nvPr>
        </p:nvSpPr>
        <p:spPr/>
        <p:txBody>
          <a:bodyPr/>
          <a:lstStyle/>
          <a:p>
            <a:fld id="{66B7A6BE-7A3D-1C4F-BEDA-C5431FB9FC0F}" type="slidenum">
              <a:rPr lang="en-US" smtClean="0"/>
              <a:pPr/>
              <a:t>22</a:t>
            </a:fld>
            <a:endParaRPr lang="en-US" dirty="0"/>
          </a:p>
        </p:txBody>
      </p:sp>
    </p:spTree>
    <p:extLst>
      <p:ext uri="{BB962C8B-B14F-4D97-AF65-F5344CB8AC3E}">
        <p14:creationId xmlns:p14="http://schemas.microsoft.com/office/powerpoint/2010/main" val="2517738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7140" y="1861169"/>
            <a:ext cx="6737684" cy="1421162"/>
          </a:xfrm>
        </p:spPr>
        <p:txBody>
          <a:bodyPr anchor="ctr"/>
          <a:lstStyle/>
          <a:p>
            <a:pPr>
              <a:lnSpc>
                <a:spcPct val="100000"/>
              </a:lnSpc>
            </a:pPr>
            <a:r>
              <a:rPr lang="en-US" dirty="0"/>
              <a:t>2. Singly Linked Lists</a:t>
            </a:r>
          </a:p>
        </p:txBody>
      </p:sp>
    </p:spTree>
    <p:extLst>
      <p:ext uri="{BB962C8B-B14F-4D97-AF65-F5344CB8AC3E}">
        <p14:creationId xmlns:p14="http://schemas.microsoft.com/office/powerpoint/2010/main" val="2341518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543BC6-125A-4887-AB1C-A9630CBEA08D}"/>
              </a:ext>
            </a:extLst>
          </p:cNvPr>
          <p:cNvSpPr>
            <a:spLocks noGrp="1"/>
          </p:cNvSpPr>
          <p:nvPr>
            <p:ph idx="1"/>
          </p:nvPr>
        </p:nvSpPr>
        <p:spPr/>
        <p:txBody>
          <a:bodyPr/>
          <a:lstStyle/>
          <a:p>
            <a:pPr lvl="0">
              <a:lnSpc>
                <a:spcPct val="100000"/>
              </a:lnSpc>
              <a:spcBef>
                <a:spcPts val="1200"/>
              </a:spcBef>
              <a:buSzPct val="100000"/>
            </a:pPr>
            <a:r>
              <a:rPr lang="en-US" sz="2800" dirty="0">
                <a:sym typeface="Arial"/>
              </a:rPr>
              <a:t>Linked list is a sequence of nodes; each node has connection(s) to the node(s) next to it.</a:t>
            </a:r>
          </a:p>
          <a:p>
            <a:pPr lvl="0">
              <a:lnSpc>
                <a:spcPct val="100000"/>
              </a:lnSpc>
              <a:spcBef>
                <a:spcPts val="1200"/>
              </a:spcBef>
              <a:buSzPct val="100000"/>
            </a:pPr>
            <a:r>
              <a:rPr lang="en-US" sz="2800" dirty="0">
                <a:sym typeface="Arial"/>
              </a:rPr>
              <a:t>What is a node? Think about a cabin in a train</a:t>
            </a:r>
          </a:p>
          <a:p>
            <a:pPr lvl="1">
              <a:lnSpc>
                <a:spcPct val="100000"/>
              </a:lnSpc>
              <a:spcBef>
                <a:spcPts val="1200"/>
              </a:spcBef>
              <a:buSzPct val="100000"/>
            </a:pPr>
            <a:r>
              <a:rPr lang="en-US" sz="2800" dirty="0">
                <a:sym typeface="Arial"/>
              </a:rPr>
              <a:t>Space to contain data (the cabin)</a:t>
            </a:r>
          </a:p>
          <a:p>
            <a:pPr lvl="1">
              <a:lnSpc>
                <a:spcPct val="100000"/>
              </a:lnSpc>
              <a:spcBef>
                <a:spcPts val="1200"/>
              </a:spcBef>
              <a:buSzPct val="100000"/>
            </a:pPr>
            <a:r>
              <a:rPr lang="en-US" sz="2800" dirty="0">
                <a:sym typeface="Arial"/>
              </a:rPr>
              <a:t>Reference(s) to the next node(s) (the hooks)</a:t>
            </a:r>
          </a:p>
          <a:p>
            <a:pPr>
              <a:lnSpc>
                <a:spcPct val="100000"/>
              </a:lnSpc>
              <a:spcBef>
                <a:spcPts val="1200"/>
              </a:spcBef>
              <a:buSzPct val="100000"/>
            </a:pPr>
            <a:r>
              <a:rPr lang="en-US" sz="2800" dirty="0">
                <a:sym typeface="Arial"/>
              </a:rPr>
              <a:t>Add/insert/remove elements </a:t>
            </a:r>
            <a:r>
              <a:rPr lang="en-US" sz="2800" dirty="0">
                <a:sym typeface="Wingdings" panose="05000000000000000000" pitchFamily="2" charset="2"/>
              </a:rPr>
              <a:t></a:t>
            </a:r>
            <a:r>
              <a:rPr lang="en-US" sz="2800" dirty="0">
                <a:sym typeface="Arial"/>
              </a:rPr>
              <a:t> just update the hooks</a:t>
            </a:r>
          </a:p>
          <a:p>
            <a:pPr>
              <a:lnSpc>
                <a:spcPct val="100000"/>
              </a:lnSpc>
              <a:spcBef>
                <a:spcPts val="1200"/>
              </a:spcBef>
            </a:pPr>
            <a:endParaRPr lang="en-AU" sz="2800" dirty="0"/>
          </a:p>
        </p:txBody>
      </p:sp>
      <p:sp>
        <p:nvSpPr>
          <p:cNvPr id="3" name="Title 2">
            <a:extLst>
              <a:ext uri="{FF2B5EF4-FFF2-40B4-BE49-F238E27FC236}">
                <a16:creationId xmlns:a16="http://schemas.microsoft.com/office/drawing/2014/main" id="{DB200059-B9FC-4808-93AA-6503C441E677}"/>
              </a:ext>
            </a:extLst>
          </p:cNvPr>
          <p:cNvSpPr>
            <a:spLocks noGrp="1"/>
          </p:cNvSpPr>
          <p:nvPr>
            <p:ph type="title"/>
          </p:nvPr>
        </p:nvSpPr>
        <p:spPr/>
        <p:txBody>
          <a:bodyPr/>
          <a:lstStyle/>
          <a:p>
            <a:r>
              <a:rPr lang="en-AU" dirty="0"/>
              <a:t>Linked List</a:t>
            </a:r>
          </a:p>
        </p:txBody>
      </p:sp>
      <p:sp>
        <p:nvSpPr>
          <p:cNvPr id="4" name="Slide Number Placeholder 3">
            <a:extLst>
              <a:ext uri="{FF2B5EF4-FFF2-40B4-BE49-F238E27FC236}">
                <a16:creationId xmlns:a16="http://schemas.microsoft.com/office/drawing/2014/main" id="{74096EE8-19E3-43EE-B57D-78A4B7296665}"/>
              </a:ext>
            </a:extLst>
          </p:cNvPr>
          <p:cNvSpPr>
            <a:spLocks noGrp="1"/>
          </p:cNvSpPr>
          <p:nvPr>
            <p:ph type="sldNum" sz="quarter" idx="12"/>
          </p:nvPr>
        </p:nvSpPr>
        <p:spPr/>
        <p:txBody>
          <a:bodyPr/>
          <a:lstStyle/>
          <a:p>
            <a:fld id="{66B7A6BE-7A3D-1C4F-BEDA-C5431FB9FC0F}" type="slidenum">
              <a:rPr lang="en-US" smtClean="0"/>
              <a:pPr/>
              <a:t>24</a:t>
            </a:fld>
            <a:endParaRPr lang="en-US" dirty="0"/>
          </a:p>
        </p:txBody>
      </p:sp>
    </p:spTree>
    <p:extLst>
      <p:ext uri="{BB962C8B-B14F-4D97-AF65-F5344CB8AC3E}">
        <p14:creationId xmlns:p14="http://schemas.microsoft.com/office/powerpoint/2010/main" val="3516263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3D512C-2961-47B7-92C8-F2D937444033}"/>
              </a:ext>
            </a:extLst>
          </p:cNvPr>
          <p:cNvSpPr>
            <a:spLocks noGrp="1"/>
          </p:cNvSpPr>
          <p:nvPr>
            <p:ph idx="1"/>
          </p:nvPr>
        </p:nvSpPr>
        <p:spPr/>
        <p:txBody>
          <a:bodyPr/>
          <a:lstStyle/>
          <a:p>
            <a:pPr marL="0" indent="0">
              <a:lnSpc>
                <a:spcPct val="100000"/>
              </a:lnSpc>
              <a:buNone/>
            </a:pPr>
            <a:r>
              <a:rPr lang="en-AU" dirty="0"/>
              <a:t>The first node in the sequence is the head, the last node in the sequence is the tail. The head is referred to by the list instance. The tail refers to nothing (is </a:t>
            </a:r>
            <a:r>
              <a:rPr lang="en-AU" dirty="0">
                <a:latin typeface="Consolas" panose="020B0609020204030204" pitchFamily="49" charset="0"/>
              </a:rPr>
              <a:t>null</a:t>
            </a:r>
            <a:r>
              <a:rPr lang="en-AU" dirty="0"/>
              <a:t>). </a:t>
            </a:r>
          </a:p>
          <a:p>
            <a:pPr marL="0" indent="0">
              <a:lnSpc>
                <a:spcPct val="100000"/>
              </a:lnSpc>
              <a:buNone/>
            </a:pPr>
            <a:r>
              <a:rPr lang="en-AU" dirty="0"/>
              <a:t>An </a:t>
            </a:r>
            <a:r>
              <a:rPr lang="en-AU" dirty="0">
                <a:latin typeface="Consolas" panose="020B0609020204030204" pitchFamily="49" charset="0"/>
              </a:rPr>
              <a:t>integer</a:t>
            </a:r>
            <a:r>
              <a:rPr lang="en-AU" dirty="0"/>
              <a:t> is normally used to keep track of list size.</a:t>
            </a:r>
          </a:p>
          <a:p>
            <a:pPr marL="0" indent="0">
              <a:lnSpc>
                <a:spcPct val="100000"/>
              </a:lnSpc>
              <a:spcBef>
                <a:spcPts val="0"/>
              </a:spcBef>
              <a:buNone/>
            </a:pPr>
            <a:r>
              <a:rPr lang="en-AU" dirty="0"/>
              <a:t>		</a:t>
            </a:r>
            <a:r>
              <a:rPr lang="en-AU" dirty="0">
                <a:latin typeface="Consolas" panose="020B0609020204030204" pitchFamily="49" charset="0"/>
              </a:rPr>
              <a:t>class List {</a:t>
            </a:r>
            <a:br>
              <a:rPr lang="en-AU" dirty="0">
                <a:latin typeface="Consolas" panose="020B0609020204030204" pitchFamily="49" charset="0"/>
              </a:rPr>
            </a:br>
            <a:r>
              <a:rPr lang="en-AU" dirty="0">
                <a:latin typeface="Consolas" panose="020B0609020204030204" pitchFamily="49" charset="0"/>
              </a:rPr>
              <a:t>			Node head, tail;</a:t>
            </a:r>
            <a:br>
              <a:rPr lang="en-AU" dirty="0">
                <a:latin typeface="Consolas" panose="020B0609020204030204" pitchFamily="49" charset="0"/>
              </a:rPr>
            </a:br>
            <a:r>
              <a:rPr lang="en-AU" dirty="0">
                <a:latin typeface="Consolas" panose="020B0609020204030204" pitchFamily="49" charset="0"/>
              </a:rPr>
              <a:t>			int length;</a:t>
            </a:r>
          </a:p>
          <a:p>
            <a:pPr marL="0" indent="0">
              <a:lnSpc>
                <a:spcPct val="100000"/>
              </a:lnSpc>
              <a:spcBef>
                <a:spcPts val="0"/>
              </a:spcBef>
              <a:buNone/>
            </a:pPr>
            <a:r>
              <a:rPr lang="en-AU" dirty="0">
                <a:latin typeface="Consolas" panose="020B0609020204030204" pitchFamily="49" charset="0"/>
              </a:rPr>
              <a:t>			…</a:t>
            </a:r>
          </a:p>
          <a:p>
            <a:pPr marL="0" indent="0">
              <a:lnSpc>
                <a:spcPct val="100000"/>
              </a:lnSpc>
              <a:spcBef>
                <a:spcPts val="0"/>
              </a:spcBef>
              <a:buNone/>
            </a:pPr>
            <a:r>
              <a:rPr lang="en-AU" dirty="0">
                <a:latin typeface="Consolas" panose="020B0609020204030204" pitchFamily="49" charset="0"/>
              </a:rPr>
              <a:t>		}</a:t>
            </a:r>
          </a:p>
          <a:p>
            <a:pPr marL="0" indent="0">
              <a:lnSpc>
                <a:spcPct val="100000"/>
              </a:lnSpc>
              <a:buNone/>
            </a:pPr>
            <a:endParaRPr lang="en-AU" dirty="0"/>
          </a:p>
        </p:txBody>
      </p:sp>
      <p:sp>
        <p:nvSpPr>
          <p:cNvPr id="3" name="Title 2">
            <a:extLst>
              <a:ext uri="{FF2B5EF4-FFF2-40B4-BE49-F238E27FC236}">
                <a16:creationId xmlns:a16="http://schemas.microsoft.com/office/drawing/2014/main" id="{ADB589C5-42E3-4740-87CC-AB6043FB3B7E}"/>
              </a:ext>
            </a:extLst>
          </p:cNvPr>
          <p:cNvSpPr>
            <a:spLocks noGrp="1"/>
          </p:cNvSpPr>
          <p:nvPr>
            <p:ph type="title"/>
          </p:nvPr>
        </p:nvSpPr>
        <p:spPr/>
        <p:txBody>
          <a:bodyPr/>
          <a:lstStyle/>
          <a:p>
            <a:r>
              <a:rPr lang="en-AU" dirty="0"/>
              <a:t>Linked List (SLL)</a:t>
            </a:r>
          </a:p>
        </p:txBody>
      </p:sp>
      <p:pic>
        <p:nvPicPr>
          <p:cNvPr id="4" name="Shape 278">
            <a:extLst>
              <a:ext uri="{FF2B5EF4-FFF2-40B4-BE49-F238E27FC236}">
                <a16:creationId xmlns:a16="http://schemas.microsoft.com/office/drawing/2014/main" id="{4BA6B900-352B-4D62-97A4-655FB5FA1FAE}"/>
              </a:ext>
            </a:extLst>
          </p:cNvPr>
          <p:cNvPicPr preferRelativeResize="0"/>
          <p:nvPr/>
        </p:nvPicPr>
        <p:blipFill rotWithShape="1">
          <a:blip r:embed="rId2">
            <a:alphaModFix/>
          </a:blip>
          <a:srcRect/>
          <a:stretch/>
        </p:blipFill>
        <p:spPr>
          <a:xfrm>
            <a:off x="3962449" y="3912388"/>
            <a:ext cx="4849996" cy="657176"/>
          </a:xfrm>
          <a:prstGeom prst="rect">
            <a:avLst/>
          </a:prstGeom>
          <a:noFill/>
          <a:ln>
            <a:noFill/>
          </a:ln>
        </p:spPr>
      </p:pic>
      <p:sp>
        <p:nvSpPr>
          <p:cNvPr id="5" name="Slide Number Placeholder 4">
            <a:extLst>
              <a:ext uri="{FF2B5EF4-FFF2-40B4-BE49-F238E27FC236}">
                <a16:creationId xmlns:a16="http://schemas.microsoft.com/office/drawing/2014/main" id="{8ACDFFC0-4F3A-4735-8B7D-72DE867B7099}"/>
              </a:ext>
            </a:extLst>
          </p:cNvPr>
          <p:cNvSpPr>
            <a:spLocks noGrp="1"/>
          </p:cNvSpPr>
          <p:nvPr>
            <p:ph type="sldNum" sz="quarter" idx="12"/>
          </p:nvPr>
        </p:nvSpPr>
        <p:spPr/>
        <p:txBody>
          <a:bodyPr/>
          <a:lstStyle/>
          <a:p>
            <a:fld id="{66B7A6BE-7A3D-1C4F-BEDA-C5431FB9FC0F}" type="slidenum">
              <a:rPr lang="en-US" smtClean="0"/>
              <a:pPr/>
              <a:t>25</a:t>
            </a:fld>
            <a:endParaRPr lang="en-US" dirty="0"/>
          </a:p>
        </p:txBody>
      </p:sp>
    </p:spTree>
    <p:extLst>
      <p:ext uri="{BB962C8B-B14F-4D97-AF65-F5344CB8AC3E}">
        <p14:creationId xmlns:p14="http://schemas.microsoft.com/office/powerpoint/2010/main" val="2089767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C06F86-4176-485A-9735-88C20D65F636}"/>
              </a:ext>
            </a:extLst>
          </p:cNvPr>
          <p:cNvSpPr>
            <a:spLocks noGrp="1"/>
          </p:cNvSpPr>
          <p:nvPr>
            <p:ph idx="1"/>
          </p:nvPr>
        </p:nvSpPr>
        <p:spPr/>
        <p:txBody>
          <a:bodyPr/>
          <a:lstStyle/>
          <a:p>
            <a:pPr marL="0" lvl="0" indent="-69850">
              <a:lnSpc>
                <a:spcPct val="100000"/>
              </a:lnSpc>
              <a:spcBef>
                <a:spcPts val="0"/>
              </a:spcBef>
              <a:buClr>
                <a:srgbClr val="000000"/>
              </a:buClr>
              <a:buSzPct val="91666"/>
              <a:buNone/>
            </a:pPr>
            <a:r>
              <a:rPr lang="en-US" sz="2200" b="1" dirty="0">
                <a:solidFill>
                  <a:srgbClr val="000080"/>
                </a:solidFill>
                <a:latin typeface="Consolas"/>
                <a:ea typeface="Consolas"/>
                <a:cs typeface="Consolas"/>
                <a:sym typeface="Consolas"/>
              </a:rPr>
              <a:t>public class </a:t>
            </a:r>
            <a:r>
              <a:rPr lang="en-US" sz="2200" dirty="0">
                <a:latin typeface="Consolas"/>
                <a:ea typeface="Consolas"/>
                <a:cs typeface="Consolas"/>
                <a:sym typeface="Consolas"/>
              </a:rPr>
              <a:t>SLL {</a:t>
            </a:r>
          </a:p>
          <a:p>
            <a:pPr marL="0" lvl="0" indent="-69850">
              <a:lnSpc>
                <a:spcPct val="100000"/>
              </a:lnSpc>
              <a:spcBef>
                <a:spcPts val="0"/>
              </a:spcBef>
              <a:buClr>
                <a:srgbClr val="000000"/>
              </a:buClr>
              <a:buSzPct val="91666"/>
              <a:buNone/>
            </a:pPr>
            <a:r>
              <a:rPr lang="en-US" sz="2200" dirty="0">
                <a:latin typeface="Consolas"/>
                <a:ea typeface="Consolas"/>
                <a:cs typeface="Consolas"/>
                <a:sym typeface="Consolas"/>
              </a:rPr>
              <a:t>   Node </a:t>
            </a:r>
            <a:r>
              <a:rPr lang="en-US" sz="2200" b="1" dirty="0">
                <a:solidFill>
                  <a:srgbClr val="660E7A"/>
                </a:solidFill>
                <a:latin typeface="Consolas"/>
                <a:ea typeface="Consolas"/>
                <a:cs typeface="Consolas"/>
                <a:sym typeface="Consolas"/>
              </a:rPr>
              <a:t>head</a:t>
            </a:r>
            <a:r>
              <a:rPr lang="en-US" sz="2200" dirty="0">
                <a:latin typeface="Consolas"/>
                <a:ea typeface="Consolas"/>
                <a:cs typeface="Consolas"/>
                <a:sym typeface="Consolas"/>
              </a:rPr>
              <a:t>, </a:t>
            </a:r>
            <a:r>
              <a:rPr lang="en-US" sz="2200" b="1" dirty="0">
                <a:solidFill>
                  <a:srgbClr val="660E7A"/>
                </a:solidFill>
                <a:latin typeface="Consolas"/>
                <a:ea typeface="Consolas"/>
                <a:cs typeface="Consolas"/>
                <a:sym typeface="Consolas"/>
              </a:rPr>
              <a:t>tail</a:t>
            </a:r>
            <a:r>
              <a:rPr lang="en-US" sz="2200" dirty="0">
                <a:latin typeface="Consolas"/>
                <a:ea typeface="Consolas"/>
                <a:cs typeface="Consolas"/>
                <a:sym typeface="Consolas"/>
              </a:rPr>
              <a:t>;</a:t>
            </a:r>
          </a:p>
          <a:p>
            <a:pPr marL="0" lvl="0" indent="-69850">
              <a:lnSpc>
                <a:spcPct val="100000"/>
              </a:lnSpc>
              <a:spcBef>
                <a:spcPts val="0"/>
              </a:spcBef>
              <a:buClr>
                <a:srgbClr val="000000"/>
              </a:buClr>
              <a:buSzPct val="91666"/>
              <a:buNone/>
            </a:pPr>
            <a:r>
              <a:rPr lang="en-US" sz="2200" dirty="0">
                <a:latin typeface="Consolas"/>
                <a:ea typeface="Consolas"/>
                <a:cs typeface="Consolas"/>
                <a:sym typeface="Consolas"/>
              </a:rPr>
              <a:t>   </a:t>
            </a:r>
            <a:r>
              <a:rPr lang="en-US" sz="2200" b="1" dirty="0">
                <a:solidFill>
                  <a:srgbClr val="000080"/>
                </a:solidFill>
                <a:latin typeface="Consolas"/>
                <a:ea typeface="Consolas"/>
                <a:cs typeface="Consolas"/>
                <a:sym typeface="Consolas"/>
              </a:rPr>
              <a:t>int </a:t>
            </a:r>
            <a:r>
              <a:rPr lang="en-US" sz="2200" b="1" dirty="0">
                <a:solidFill>
                  <a:srgbClr val="660E7A"/>
                </a:solidFill>
                <a:latin typeface="Consolas"/>
                <a:ea typeface="Consolas"/>
                <a:cs typeface="Consolas"/>
                <a:sym typeface="Consolas"/>
              </a:rPr>
              <a:t>length</a:t>
            </a:r>
            <a:r>
              <a:rPr lang="en-US" sz="2200" dirty="0">
                <a:latin typeface="Consolas"/>
                <a:ea typeface="Consolas"/>
                <a:cs typeface="Consolas"/>
                <a:sym typeface="Consolas"/>
              </a:rPr>
              <a:t>;</a:t>
            </a:r>
          </a:p>
          <a:p>
            <a:pPr marL="0" lvl="0" indent="-69850">
              <a:lnSpc>
                <a:spcPct val="100000"/>
              </a:lnSpc>
              <a:spcBef>
                <a:spcPts val="0"/>
              </a:spcBef>
              <a:buClr>
                <a:srgbClr val="000000"/>
              </a:buClr>
              <a:buSzPct val="91666"/>
              <a:buNone/>
            </a:pPr>
            <a:endParaRPr lang="en-US" sz="2200" dirty="0">
              <a:latin typeface="Consolas"/>
              <a:ea typeface="Consolas"/>
              <a:cs typeface="Consolas"/>
              <a:sym typeface="Consolas"/>
            </a:endParaRPr>
          </a:p>
          <a:p>
            <a:pPr marL="0" lvl="0" indent="-69850">
              <a:lnSpc>
                <a:spcPct val="100000"/>
              </a:lnSpc>
              <a:spcBef>
                <a:spcPts val="0"/>
              </a:spcBef>
              <a:buClr>
                <a:srgbClr val="000000"/>
              </a:buClr>
              <a:buNone/>
            </a:pPr>
            <a:r>
              <a:rPr lang="en-US" sz="2200" i="1" dirty="0">
                <a:solidFill>
                  <a:srgbClr val="808080"/>
                </a:solidFill>
                <a:latin typeface="Consolas"/>
                <a:ea typeface="Consolas"/>
                <a:cs typeface="Consolas"/>
                <a:sym typeface="Consolas"/>
              </a:rPr>
              <a:t>	</a:t>
            </a:r>
            <a:r>
              <a:rPr lang="en-US" sz="2200" i="1" dirty="0">
                <a:solidFill>
                  <a:schemeClr val="accent4"/>
                </a:solidFill>
                <a:latin typeface="Consolas"/>
                <a:ea typeface="Consolas"/>
                <a:cs typeface="Consolas"/>
                <a:sym typeface="Consolas"/>
              </a:rPr>
              <a:t>// create a list of 1 node</a:t>
            </a:r>
            <a:endParaRPr lang="en-US" sz="2200" dirty="0">
              <a:solidFill>
                <a:schemeClr val="accent4"/>
              </a:solidFill>
              <a:latin typeface="Consolas"/>
              <a:ea typeface="Consolas"/>
              <a:cs typeface="Consolas"/>
              <a:sym typeface="Consolas"/>
            </a:endParaRPr>
          </a:p>
          <a:p>
            <a:pPr marL="0" lvl="0" indent="-69850">
              <a:lnSpc>
                <a:spcPct val="100000"/>
              </a:lnSpc>
              <a:spcBef>
                <a:spcPts val="0"/>
              </a:spcBef>
              <a:buClr>
                <a:srgbClr val="000000"/>
              </a:buClr>
              <a:buSzPct val="91666"/>
              <a:buNone/>
            </a:pPr>
            <a:r>
              <a:rPr lang="en-US" sz="2200" dirty="0">
                <a:latin typeface="Consolas"/>
                <a:ea typeface="Consolas"/>
                <a:cs typeface="Consolas"/>
                <a:sym typeface="Consolas"/>
              </a:rPr>
              <a:t>   </a:t>
            </a:r>
            <a:r>
              <a:rPr lang="en-US" sz="2200" b="1" dirty="0">
                <a:solidFill>
                  <a:srgbClr val="000080"/>
                </a:solidFill>
                <a:latin typeface="Consolas"/>
                <a:ea typeface="Consolas"/>
                <a:cs typeface="Consolas"/>
                <a:sym typeface="Consolas"/>
              </a:rPr>
              <a:t>public </a:t>
            </a:r>
            <a:r>
              <a:rPr lang="en-US" sz="2200" dirty="0">
                <a:latin typeface="Consolas"/>
                <a:ea typeface="Consolas"/>
                <a:cs typeface="Consolas"/>
                <a:sym typeface="Consolas"/>
              </a:rPr>
              <a:t>SLL(</a:t>
            </a:r>
            <a:r>
              <a:rPr lang="en-US" sz="2200" b="1" dirty="0">
                <a:solidFill>
                  <a:srgbClr val="000080"/>
                </a:solidFill>
                <a:latin typeface="Consolas"/>
                <a:ea typeface="Consolas"/>
                <a:cs typeface="Consolas"/>
                <a:sym typeface="Consolas"/>
              </a:rPr>
              <a:t>int </a:t>
            </a:r>
            <a:r>
              <a:rPr lang="en-US" sz="2200" dirty="0">
                <a:latin typeface="Consolas"/>
                <a:ea typeface="Consolas"/>
                <a:cs typeface="Consolas"/>
                <a:sym typeface="Consolas"/>
              </a:rPr>
              <a:t>value) {</a:t>
            </a:r>
            <a:endParaRPr lang="en-US" sz="2200" i="1" dirty="0">
              <a:solidFill>
                <a:srgbClr val="808080"/>
              </a:solidFill>
              <a:latin typeface="Consolas"/>
              <a:ea typeface="Consolas"/>
              <a:cs typeface="Consolas"/>
              <a:sym typeface="Consolas"/>
            </a:endParaRPr>
          </a:p>
          <a:p>
            <a:pPr marL="0" lvl="0" indent="-69850">
              <a:lnSpc>
                <a:spcPct val="100000"/>
              </a:lnSpc>
              <a:spcBef>
                <a:spcPts val="0"/>
              </a:spcBef>
              <a:buClr>
                <a:srgbClr val="000000"/>
              </a:buClr>
              <a:buSzPct val="91666"/>
              <a:buNone/>
            </a:pPr>
            <a:r>
              <a:rPr lang="en-US" sz="2200" i="1" dirty="0">
                <a:solidFill>
                  <a:srgbClr val="808080"/>
                </a:solidFill>
                <a:latin typeface="Consolas"/>
                <a:ea typeface="Consolas"/>
                <a:cs typeface="Consolas"/>
                <a:sym typeface="Consolas"/>
              </a:rPr>
              <a:t>       </a:t>
            </a:r>
            <a:r>
              <a:rPr lang="en-US" sz="2200" b="1" dirty="0">
                <a:solidFill>
                  <a:srgbClr val="660E7A"/>
                </a:solidFill>
                <a:latin typeface="Consolas"/>
                <a:ea typeface="Consolas"/>
                <a:cs typeface="Consolas"/>
                <a:sym typeface="Consolas"/>
              </a:rPr>
              <a:t>head </a:t>
            </a:r>
            <a:r>
              <a:rPr lang="en-US" sz="2200" dirty="0">
                <a:latin typeface="Consolas"/>
                <a:ea typeface="Consolas"/>
                <a:cs typeface="Consolas"/>
                <a:sym typeface="Consolas"/>
              </a:rPr>
              <a:t>= </a:t>
            </a:r>
            <a:r>
              <a:rPr lang="en-US" sz="2200" b="1" dirty="0">
                <a:solidFill>
                  <a:srgbClr val="000080"/>
                </a:solidFill>
                <a:latin typeface="Consolas"/>
                <a:ea typeface="Consolas"/>
                <a:cs typeface="Consolas"/>
                <a:sym typeface="Consolas"/>
              </a:rPr>
              <a:t>new </a:t>
            </a:r>
            <a:r>
              <a:rPr lang="en-US" sz="2200" dirty="0">
                <a:latin typeface="Consolas"/>
                <a:ea typeface="Consolas"/>
                <a:cs typeface="Consolas"/>
                <a:sym typeface="Consolas"/>
              </a:rPr>
              <a:t>Node(value);</a:t>
            </a:r>
          </a:p>
          <a:p>
            <a:pPr marL="0" lvl="0" indent="-69850">
              <a:lnSpc>
                <a:spcPct val="100000"/>
              </a:lnSpc>
              <a:spcBef>
                <a:spcPts val="0"/>
              </a:spcBef>
              <a:buClr>
                <a:srgbClr val="000000"/>
              </a:buClr>
              <a:buSzPct val="91666"/>
              <a:buNone/>
            </a:pPr>
            <a:r>
              <a:rPr lang="en-US" sz="2200" dirty="0">
                <a:latin typeface="Consolas"/>
                <a:ea typeface="Consolas"/>
                <a:cs typeface="Consolas"/>
                <a:sym typeface="Consolas"/>
              </a:rPr>
              <a:t>       </a:t>
            </a:r>
            <a:r>
              <a:rPr lang="en-US" sz="2200" b="1" dirty="0">
                <a:solidFill>
                  <a:srgbClr val="660E7A"/>
                </a:solidFill>
                <a:latin typeface="Consolas"/>
                <a:ea typeface="Consolas"/>
                <a:cs typeface="Consolas"/>
                <a:sym typeface="Consolas"/>
              </a:rPr>
              <a:t>tail </a:t>
            </a:r>
            <a:r>
              <a:rPr lang="en-US" sz="2200" dirty="0">
                <a:latin typeface="Consolas"/>
                <a:ea typeface="Consolas"/>
                <a:cs typeface="Consolas"/>
                <a:sym typeface="Consolas"/>
              </a:rPr>
              <a:t>= </a:t>
            </a:r>
            <a:r>
              <a:rPr lang="en-US" sz="2200" b="1" dirty="0">
                <a:solidFill>
                  <a:srgbClr val="660E7A"/>
                </a:solidFill>
                <a:latin typeface="Consolas"/>
                <a:ea typeface="Consolas"/>
                <a:cs typeface="Consolas"/>
                <a:sym typeface="Consolas"/>
              </a:rPr>
              <a:t>head</a:t>
            </a:r>
            <a:r>
              <a:rPr lang="en-US" sz="2200" dirty="0">
                <a:latin typeface="Consolas"/>
                <a:ea typeface="Consolas"/>
                <a:cs typeface="Consolas"/>
                <a:sym typeface="Consolas"/>
              </a:rPr>
              <a:t>;</a:t>
            </a:r>
          </a:p>
          <a:p>
            <a:pPr marL="0" lvl="0" indent="-69850">
              <a:lnSpc>
                <a:spcPct val="100000"/>
              </a:lnSpc>
              <a:spcBef>
                <a:spcPts val="0"/>
              </a:spcBef>
              <a:buClr>
                <a:srgbClr val="000000"/>
              </a:buClr>
              <a:buSzPct val="91666"/>
              <a:buNone/>
            </a:pPr>
            <a:r>
              <a:rPr lang="en-US" sz="2200" dirty="0">
                <a:latin typeface="Consolas"/>
                <a:ea typeface="Consolas"/>
                <a:cs typeface="Consolas"/>
                <a:sym typeface="Consolas"/>
              </a:rPr>
              <a:t>       </a:t>
            </a:r>
            <a:r>
              <a:rPr lang="en-US" sz="2200" b="1" dirty="0">
                <a:solidFill>
                  <a:srgbClr val="660E7A"/>
                </a:solidFill>
                <a:latin typeface="Consolas"/>
                <a:ea typeface="Consolas"/>
                <a:cs typeface="Consolas"/>
                <a:sym typeface="Consolas"/>
              </a:rPr>
              <a:t>length </a:t>
            </a:r>
            <a:r>
              <a:rPr lang="en-US" sz="2200" dirty="0">
                <a:latin typeface="Consolas"/>
                <a:ea typeface="Consolas"/>
                <a:cs typeface="Consolas"/>
                <a:sym typeface="Consolas"/>
              </a:rPr>
              <a:t>= </a:t>
            </a:r>
            <a:r>
              <a:rPr lang="en-US" sz="2200" dirty="0">
                <a:solidFill>
                  <a:srgbClr val="0000FF"/>
                </a:solidFill>
                <a:latin typeface="Consolas"/>
                <a:ea typeface="Consolas"/>
                <a:cs typeface="Consolas"/>
                <a:sym typeface="Consolas"/>
              </a:rPr>
              <a:t>1</a:t>
            </a:r>
            <a:r>
              <a:rPr lang="en-US" sz="2200" dirty="0">
                <a:latin typeface="Consolas"/>
                <a:ea typeface="Consolas"/>
                <a:cs typeface="Consolas"/>
                <a:sym typeface="Consolas"/>
              </a:rPr>
              <a:t>;</a:t>
            </a:r>
          </a:p>
          <a:p>
            <a:pPr marL="0" lvl="0" indent="-69850">
              <a:lnSpc>
                <a:spcPct val="100000"/>
              </a:lnSpc>
              <a:spcBef>
                <a:spcPts val="0"/>
              </a:spcBef>
              <a:buClr>
                <a:srgbClr val="000000"/>
              </a:buClr>
              <a:buSzPct val="91666"/>
              <a:buNone/>
            </a:pPr>
            <a:r>
              <a:rPr lang="en-US" sz="2200" dirty="0">
                <a:latin typeface="Consolas"/>
                <a:ea typeface="Consolas"/>
                <a:cs typeface="Consolas"/>
                <a:sym typeface="Consolas"/>
              </a:rPr>
              <a:t>   }</a:t>
            </a:r>
          </a:p>
          <a:p>
            <a:pPr marL="0" lvl="0" indent="-69850">
              <a:lnSpc>
                <a:spcPct val="100000"/>
              </a:lnSpc>
              <a:spcBef>
                <a:spcPts val="0"/>
              </a:spcBef>
              <a:buClr>
                <a:srgbClr val="000000"/>
              </a:buClr>
              <a:buNone/>
            </a:pPr>
            <a:r>
              <a:rPr lang="en-US" sz="2200" dirty="0">
                <a:latin typeface="Consolas"/>
                <a:ea typeface="Consolas"/>
                <a:cs typeface="Consolas"/>
                <a:sym typeface="Consolas"/>
              </a:rPr>
              <a:t>}</a:t>
            </a:r>
          </a:p>
        </p:txBody>
      </p:sp>
      <p:sp>
        <p:nvSpPr>
          <p:cNvPr id="3" name="Title 2">
            <a:extLst>
              <a:ext uri="{FF2B5EF4-FFF2-40B4-BE49-F238E27FC236}">
                <a16:creationId xmlns:a16="http://schemas.microsoft.com/office/drawing/2014/main" id="{3D29F5E2-CDF3-4F7E-A75B-91FEAAD7643D}"/>
              </a:ext>
            </a:extLst>
          </p:cNvPr>
          <p:cNvSpPr>
            <a:spLocks noGrp="1"/>
          </p:cNvSpPr>
          <p:nvPr>
            <p:ph type="title"/>
          </p:nvPr>
        </p:nvSpPr>
        <p:spPr/>
        <p:txBody>
          <a:bodyPr/>
          <a:lstStyle/>
          <a:p>
            <a:r>
              <a:rPr lang="en-AU" dirty="0"/>
              <a:t>SLL – Simple Implementation</a:t>
            </a:r>
          </a:p>
        </p:txBody>
      </p:sp>
      <p:sp>
        <p:nvSpPr>
          <p:cNvPr id="4" name="Slide Number Placeholder 3">
            <a:extLst>
              <a:ext uri="{FF2B5EF4-FFF2-40B4-BE49-F238E27FC236}">
                <a16:creationId xmlns:a16="http://schemas.microsoft.com/office/drawing/2014/main" id="{ABB6E1E1-7992-497E-95D9-E530E4AADBEF}"/>
              </a:ext>
            </a:extLst>
          </p:cNvPr>
          <p:cNvSpPr>
            <a:spLocks noGrp="1"/>
          </p:cNvSpPr>
          <p:nvPr>
            <p:ph type="sldNum" sz="quarter" idx="12"/>
          </p:nvPr>
        </p:nvSpPr>
        <p:spPr/>
        <p:txBody>
          <a:bodyPr/>
          <a:lstStyle/>
          <a:p>
            <a:fld id="{66B7A6BE-7A3D-1C4F-BEDA-C5431FB9FC0F}" type="slidenum">
              <a:rPr lang="en-US" smtClean="0"/>
              <a:pPr/>
              <a:t>26</a:t>
            </a:fld>
            <a:endParaRPr lang="en-US" dirty="0"/>
          </a:p>
        </p:txBody>
      </p:sp>
    </p:spTree>
    <p:extLst>
      <p:ext uri="{BB962C8B-B14F-4D97-AF65-F5344CB8AC3E}">
        <p14:creationId xmlns:p14="http://schemas.microsoft.com/office/powerpoint/2010/main" val="2434198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C06F86-4176-485A-9735-88C20D65F636}"/>
              </a:ext>
            </a:extLst>
          </p:cNvPr>
          <p:cNvSpPr>
            <a:spLocks noGrp="1"/>
          </p:cNvSpPr>
          <p:nvPr>
            <p:ph idx="1"/>
          </p:nvPr>
        </p:nvSpPr>
        <p:spPr/>
        <p:txBody>
          <a:bodyPr/>
          <a:lstStyle/>
          <a:p>
            <a:pPr marL="0" lvl="0" indent="-69850">
              <a:lnSpc>
                <a:spcPct val="100000"/>
              </a:lnSpc>
              <a:spcBef>
                <a:spcPts val="0"/>
              </a:spcBef>
              <a:buClr>
                <a:srgbClr val="000000"/>
              </a:buClr>
              <a:buSzPct val="91666"/>
              <a:buNone/>
            </a:pPr>
            <a:r>
              <a:rPr lang="en-US" sz="2200" b="1" dirty="0">
                <a:solidFill>
                  <a:srgbClr val="000080"/>
                </a:solidFill>
                <a:latin typeface="Consolas"/>
                <a:ea typeface="Consolas"/>
                <a:cs typeface="Consolas"/>
                <a:sym typeface="Consolas"/>
              </a:rPr>
              <a:t>public class </a:t>
            </a:r>
            <a:r>
              <a:rPr lang="en-US" sz="2200" dirty="0">
                <a:latin typeface="Consolas"/>
                <a:ea typeface="Consolas"/>
                <a:cs typeface="Consolas"/>
                <a:sym typeface="Consolas"/>
              </a:rPr>
              <a:t>SLL {</a:t>
            </a:r>
          </a:p>
          <a:p>
            <a:pPr marL="0" lvl="0" indent="-69850">
              <a:lnSpc>
                <a:spcPct val="100000"/>
              </a:lnSpc>
              <a:spcBef>
                <a:spcPts val="0"/>
              </a:spcBef>
              <a:buClr>
                <a:srgbClr val="000000"/>
              </a:buClr>
              <a:buSzPct val="91666"/>
              <a:buNone/>
            </a:pPr>
            <a:r>
              <a:rPr lang="en-US" sz="2200" dirty="0">
                <a:latin typeface="Consolas"/>
                <a:ea typeface="Consolas"/>
                <a:cs typeface="Consolas"/>
                <a:sym typeface="Consolas"/>
              </a:rPr>
              <a:t>   Node </a:t>
            </a:r>
            <a:r>
              <a:rPr lang="en-US" sz="2200" b="1" dirty="0">
                <a:solidFill>
                  <a:srgbClr val="660E7A"/>
                </a:solidFill>
                <a:latin typeface="Consolas"/>
                <a:ea typeface="Consolas"/>
                <a:cs typeface="Consolas"/>
                <a:sym typeface="Consolas"/>
              </a:rPr>
              <a:t>head</a:t>
            </a:r>
            <a:r>
              <a:rPr lang="en-US" sz="2200" dirty="0">
                <a:latin typeface="Consolas"/>
                <a:ea typeface="Consolas"/>
                <a:cs typeface="Consolas"/>
                <a:sym typeface="Consolas"/>
              </a:rPr>
              <a:t>, </a:t>
            </a:r>
            <a:r>
              <a:rPr lang="en-US" sz="2200" b="1" dirty="0">
                <a:solidFill>
                  <a:srgbClr val="660E7A"/>
                </a:solidFill>
                <a:latin typeface="Consolas"/>
                <a:ea typeface="Consolas"/>
                <a:cs typeface="Consolas"/>
                <a:sym typeface="Consolas"/>
              </a:rPr>
              <a:t>tail</a:t>
            </a:r>
            <a:r>
              <a:rPr lang="en-US" sz="2200" dirty="0">
                <a:latin typeface="Consolas"/>
                <a:ea typeface="Consolas"/>
                <a:cs typeface="Consolas"/>
                <a:sym typeface="Consolas"/>
              </a:rPr>
              <a:t>;</a:t>
            </a:r>
          </a:p>
          <a:p>
            <a:pPr marL="0" lvl="0" indent="-69850">
              <a:lnSpc>
                <a:spcPct val="100000"/>
              </a:lnSpc>
              <a:spcBef>
                <a:spcPts val="0"/>
              </a:spcBef>
              <a:buClr>
                <a:srgbClr val="000000"/>
              </a:buClr>
              <a:buSzPct val="91666"/>
              <a:buNone/>
            </a:pPr>
            <a:r>
              <a:rPr lang="en-US" sz="2200" dirty="0">
                <a:latin typeface="Consolas"/>
                <a:ea typeface="Consolas"/>
                <a:cs typeface="Consolas"/>
                <a:sym typeface="Consolas"/>
              </a:rPr>
              <a:t>   </a:t>
            </a:r>
            <a:r>
              <a:rPr lang="en-US" sz="2200" b="1" dirty="0">
                <a:solidFill>
                  <a:srgbClr val="000080"/>
                </a:solidFill>
                <a:latin typeface="Consolas"/>
                <a:ea typeface="Consolas"/>
                <a:cs typeface="Consolas"/>
                <a:sym typeface="Consolas"/>
              </a:rPr>
              <a:t>int </a:t>
            </a:r>
            <a:r>
              <a:rPr lang="en-US" sz="2200" b="1" dirty="0">
                <a:solidFill>
                  <a:srgbClr val="660E7A"/>
                </a:solidFill>
                <a:latin typeface="Consolas"/>
                <a:ea typeface="Consolas"/>
                <a:cs typeface="Consolas"/>
                <a:sym typeface="Consolas"/>
              </a:rPr>
              <a:t>length</a:t>
            </a:r>
            <a:r>
              <a:rPr lang="en-US" sz="2200" dirty="0">
                <a:latin typeface="Consolas"/>
                <a:ea typeface="Consolas"/>
                <a:cs typeface="Consolas"/>
                <a:sym typeface="Consolas"/>
              </a:rPr>
              <a:t>;</a:t>
            </a:r>
          </a:p>
          <a:p>
            <a:pPr marL="0" lvl="0" indent="-69850">
              <a:lnSpc>
                <a:spcPct val="100000"/>
              </a:lnSpc>
              <a:spcBef>
                <a:spcPts val="0"/>
              </a:spcBef>
              <a:buClr>
                <a:srgbClr val="000000"/>
              </a:buClr>
              <a:buSzPct val="91666"/>
              <a:buNone/>
            </a:pPr>
            <a:endParaRPr lang="en-US" sz="2200" dirty="0">
              <a:latin typeface="Consolas"/>
              <a:ea typeface="Consolas"/>
              <a:cs typeface="Consolas"/>
              <a:sym typeface="Consolas"/>
            </a:endParaRPr>
          </a:p>
          <a:p>
            <a:pPr marL="0" lvl="0" indent="-69850">
              <a:lnSpc>
                <a:spcPct val="100000"/>
              </a:lnSpc>
              <a:spcBef>
                <a:spcPts val="0"/>
              </a:spcBef>
              <a:buClr>
                <a:srgbClr val="000000"/>
              </a:buClr>
              <a:buNone/>
            </a:pPr>
            <a:r>
              <a:rPr lang="en-US" sz="2200" i="1" dirty="0">
                <a:solidFill>
                  <a:srgbClr val="808080"/>
                </a:solidFill>
                <a:latin typeface="Consolas"/>
                <a:ea typeface="Consolas"/>
                <a:cs typeface="Consolas"/>
                <a:sym typeface="Consolas"/>
              </a:rPr>
              <a:t>	</a:t>
            </a:r>
            <a:r>
              <a:rPr lang="en-US" sz="2200" i="1" dirty="0">
                <a:solidFill>
                  <a:schemeClr val="accent4"/>
                </a:solidFill>
                <a:latin typeface="Consolas"/>
                <a:ea typeface="Consolas"/>
                <a:cs typeface="Consolas"/>
                <a:sym typeface="Consolas"/>
              </a:rPr>
              <a:t>// Method to append a node to the list</a:t>
            </a:r>
          </a:p>
          <a:p>
            <a:pPr marL="0" lvl="0" indent="-69850">
              <a:lnSpc>
                <a:spcPct val="100000"/>
              </a:lnSpc>
              <a:spcBef>
                <a:spcPts val="0"/>
              </a:spcBef>
              <a:buClr>
                <a:srgbClr val="000000"/>
              </a:buClr>
              <a:buNone/>
            </a:pPr>
            <a:r>
              <a:rPr lang="en-US" sz="2200" b="1" i="1" dirty="0">
                <a:solidFill>
                  <a:srgbClr val="000080"/>
                </a:solidFill>
                <a:latin typeface="Consolas"/>
                <a:ea typeface="Consolas"/>
                <a:cs typeface="Consolas"/>
                <a:sym typeface="Consolas"/>
              </a:rPr>
              <a:t>	</a:t>
            </a:r>
            <a:r>
              <a:rPr lang="en-US" sz="2200" b="1" dirty="0">
                <a:solidFill>
                  <a:srgbClr val="000080"/>
                </a:solidFill>
                <a:latin typeface="Consolas"/>
                <a:ea typeface="Consolas"/>
                <a:cs typeface="Consolas"/>
                <a:sym typeface="Consolas"/>
              </a:rPr>
              <a:t>public void </a:t>
            </a:r>
            <a:r>
              <a:rPr lang="en-US" sz="2200" dirty="0" err="1">
                <a:latin typeface="Consolas"/>
                <a:ea typeface="Consolas"/>
                <a:cs typeface="Consolas"/>
                <a:sym typeface="Consolas"/>
              </a:rPr>
              <a:t>appendNode</a:t>
            </a:r>
            <a:r>
              <a:rPr lang="en-US" sz="2200" dirty="0">
                <a:latin typeface="Consolas"/>
                <a:ea typeface="Consolas"/>
                <a:cs typeface="Consolas"/>
                <a:sym typeface="Consolas"/>
              </a:rPr>
              <a:t>(Node </a:t>
            </a:r>
            <a:r>
              <a:rPr lang="en-US" sz="2200" dirty="0" err="1">
                <a:latin typeface="Consolas"/>
                <a:ea typeface="Consolas"/>
                <a:cs typeface="Consolas"/>
                <a:sym typeface="Consolas"/>
              </a:rPr>
              <a:t>aNode</a:t>
            </a:r>
            <a:r>
              <a:rPr lang="en-US" sz="2200" dirty="0">
                <a:latin typeface="Consolas"/>
                <a:ea typeface="Consolas"/>
                <a:cs typeface="Consolas"/>
                <a:sym typeface="Consolas"/>
              </a:rPr>
              <a:t>) { </a:t>
            </a:r>
            <a:endParaRPr lang="en-US" sz="2200" i="1" dirty="0">
              <a:solidFill>
                <a:srgbClr val="808080"/>
              </a:solidFill>
              <a:latin typeface="Consolas"/>
              <a:ea typeface="Consolas"/>
              <a:cs typeface="Consolas"/>
              <a:sym typeface="Consolas"/>
            </a:endParaRPr>
          </a:p>
          <a:p>
            <a:pPr marL="0" lvl="0" indent="-69850">
              <a:lnSpc>
                <a:spcPct val="100000"/>
              </a:lnSpc>
              <a:spcBef>
                <a:spcPts val="0"/>
              </a:spcBef>
              <a:buClr>
                <a:srgbClr val="000000"/>
              </a:buClr>
              <a:buNone/>
            </a:pPr>
            <a:r>
              <a:rPr lang="en-US" sz="2200" b="1" i="1" dirty="0">
                <a:solidFill>
                  <a:srgbClr val="808080"/>
                </a:solidFill>
                <a:latin typeface="Consolas"/>
                <a:ea typeface="Consolas"/>
                <a:cs typeface="Consolas"/>
                <a:sym typeface="Consolas"/>
              </a:rPr>
              <a:t>		</a:t>
            </a:r>
            <a:r>
              <a:rPr lang="en-US" sz="2200" b="1" dirty="0" err="1">
                <a:solidFill>
                  <a:srgbClr val="660E7A"/>
                </a:solidFill>
                <a:latin typeface="Consolas"/>
                <a:ea typeface="Consolas"/>
                <a:cs typeface="Consolas"/>
                <a:sym typeface="Consolas"/>
              </a:rPr>
              <a:t>tail</a:t>
            </a:r>
            <a:r>
              <a:rPr lang="en-US" sz="2200" dirty="0" err="1">
                <a:latin typeface="Consolas"/>
                <a:ea typeface="Consolas"/>
                <a:cs typeface="Consolas"/>
                <a:sym typeface="Consolas"/>
              </a:rPr>
              <a:t>.</a:t>
            </a:r>
            <a:r>
              <a:rPr lang="en-US" sz="2200" b="1" dirty="0" err="1">
                <a:solidFill>
                  <a:srgbClr val="660E7A"/>
                </a:solidFill>
                <a:latin typeface="Consolas"/>
                <a:ea typeface="Consolas"/>
                <a:cs typeface="Consolas"/>
                <a:sym typeface="Consolas"/>
              </a:rPr>
              <a:t>next</a:t>
            </a:r>
            <a:r>
              <a:rPr lang="en-US" sz="2200" b="1" dirty="0">
                <a:solidFill>
                  <a:srgbClr val="660E7A"/>
                </a:solidFill>
                <a:latin typeface="Consolas"/>
                <a:ea typeface="Consolas"/>
                <a:cs typeface="Consolas"/>
                <a:sym typeface="Consolas"/>
              </a:rPr>
              <a:t> </a:t>
            </a:r>
            <a:r>
              <a:rPr lang="en-US" sz="2200" dirty="0">
                <a:latin typeface="Consolas"/>
                <a:ea typeface="Consolas"/>
                <a:cs typeface="Consolas"/>
                <a:sym typeface="Consolas"/>
              </a:rPr>
              <a:t>= </a:t>
            </a:r>
            <a:r>
              <a:rPr lang="en-US" sz="2200" dirty="0" err="1">
                <a:latin typeface="Consolas"/>
                <a:ea typeface="Consolas"/>
                <a:cs typeface="Consolas"/>
                <a:sym typeface="Consolas"/>
              </a:rPr>
              <a:t>aNode</a:t>
            </a:r>
            <a:r>
              <a:rPr lang="en-US" sz="2200" dirty="0">
                <a:latin typeface="Consolas"/>
                <a:ea typeface="Consolas"/>
                <a:cs typeface="Consolas"/>
                <a:sym typeface="Consolas"/>
              </a:rPr>
              <a:t>;	</a:t>
            </a:r>
            <a:r>
              <a:rPr lang="en-US" sz="2200" i="1" dirty="0">
                <a:solidFill>
                  <a:schemeClr val="accent4"/>
                </a:solidFill>
                <a:latin typeface="Consolas"/>
                <a:sym typeface="Consolas"/>
              </a:rPr>
              <a:t>// link tail to new node</a:t>
            </a:r>
          </a:p>
          <a:p>
            <a:pPr marL="0" lvl="0" indent="-69850">
              <a:lnSpc>
                <a:spcPct val="100000"/>
              </a:lnSpc>
              <a:spcBef>
                <a:spcPts val="0"/>
              </a:spcBef>
              <a:buClr>
                <a:srgbClr val="000000"/>
              </a:buClr>
              <a:buNone/>
            </a:pPr>
            <a:r>
              <a:rPr lang="en-US" sz="2200" b="1" i="1" dirty="0">
                <a:solidFill>
                  <a:srgbClr val="808080"/>
                </a:solidFill>
                <a:latin typeface="Consolas"/>
                <a:ea typeface="Consolas"/>
                <a:cs typeface="Consolas"/>
                <a:sym typeface="Consolas"/>
              </a:rPr>
              <a:t>		</a:t>
            </a:r>
            <a:r>
              <a:rPr lang="en-US" sz="2200" b="1" dirty="0">
                <a:solidFill>
                  <a:srgbClr val="660E7A"/>
                </a:solidFill>
                <a:latin typeface="Consolas"/>
                <a:ea typeface="Consolas"/>
                <a:cs typeface="Consolas"/>
                <a:sym typeface="Consolas"/>
              </a:rPr>
              <a:t>tail </a:t>
            </a:r>
            <a:r>
              <a:rPr lang="en-US" sz="2200" dirty="0">
                <a:latin typeface="Consolas"/>
                <a:ea typeface="Consolas"/>
                <a:cs typeface="Consolas"/>
                <a:sym typeface="Consolas"/>
              </a:rPr>
              <a:t>= </a:t>
            </a:r>
            <a:r>
              <a:rPr lang="en-US" sz="2200" b="1" dirty="0" err="1">
                <a:solidFill>
                  <a:srgbClr val="660E7A"/>
                </a:solidFill>
                <a:latin typeface="Consolas"/>
                <a:ea typeface="Consolas"/>
                <a:cs typeface="Consolas"/>
                <a:sym typeface="Consolas"/>
              </a:rPr>
              <a:t>tail</a:t>
            </a:r>
            <a:r>
              <a:rPr lang="en-US" sz="2200" dirty="0" err="1">
                <a:latin typeface="Consolas"/>
                <a:ea typeface="Consolas"/>
                <a:cs typeface="Consolas"/>
                <a:sym typeface="Consolas"/>
              </a:rPr>
              <a:t>.</a:t>
            </a:r>
            <a:r>
              <a:rPr lang="en-US" sz="2200" b="1" dirty="0" err="1">
                <a:solidFill>
                  <a:srgbClr val="660E7A"/>
                </a:solidFill>
                <a:latin typeface="Consolas"/>
                <a:ea typeface="Consolas"/>
                <a:cs typeface="Consolas"/>
                <a:sym typeface="Consolas"/>
              </a:rPr>
              <a:t>next</a:t>
            </a:r>
            <a:r>
              <a:rPr lang="en-US" sz="2200" dirty="0">
                <a:latin typeface="Consolas"/>
                <a:ea typeface="Consolas"/>
                <a:cs typeface="Consolas"/>
                <a:sym typeface="Consolas"/>
              </a:rPr>
              <a:t>;		</a:t>
            </a:r>
            <a:r>
              <a:rPr lang="en-US" sz="2200" i="1" dirty="0">
                <a:solidFill>
                  <a:schemeClr val="accent4"/>
                </a:solidFill>
                <a:latin typeface="Consolas"/>
                <a:sym typeface="Consolas"/>
              </a:rPr>
              <a:t>// update new tail</a:t>
            </a:r>
          </a:p>
          <a:p>
            <a:pPr marL="0" lvl="0" indent="-69850">
              <a:lnSpc>
                <a:spcPct val="100000"/>
              </a:lnSpc>
              <a:spcBef>
                <a:spcPts val="0"/>
              </a:spcBef>
              <a:buClr>
                <a:srgbClr val="000000"/>
              </a:buClr>
              <a:buNone/>
            </a:pPr>
            <a:r>
              <a:rPr lang="en-US" sz="2200" b="1" dirty="0">
                <a:solidFill>
                  <a:srgbClr val="660E7A"/>
                </a:solidFill>
                <a:latin typeface="Consolas"/>
                <a:ea typeface="Consolas"/>
                <a:cs typeface="Consolas"/>
                <a:sym typeface="Consolas"/>
              </a:rPr>
              <a:t>		length </a:t>
            </a:r>
            <a:r>
              <a:rPr lang="en-US" sz="2200" dirty="0">
                <a:latin typeface="Consolas"/>
                <a:ea typeface="Consolas"/>
                <a:cs typeface="Consolas"/>
                <a:sym typeface="Consolas"/>
              </a:rPr>
              <a:t>+= </a:t>
            </a:r>
            <a:r>
              <a:rPr lang="en-US" sz="2200" dirty="0">
                <a:solidFill>
                  <a:srgbClr val="0000FF"/>
                </a:solidFill>
                <a:latin typeface="Consolas"/>
                <a:ea typeface="Consolas"/>
                <a:cs typeface="Consolas"/>
                <a:sym typeface="Consolas"/>
              </a:rPr>
              <a:t>1</a:t>
            </a:r>
            <a:r>
              <a:rPr lang="en-US" sz="2200" dirty="0">
                <a:latin typeface="Consolas"/>
                <a:ea typeface="Consolas"/>
                <a:cs typeface="Consolas"/>
                <a:sym typeface="Consolas"/>
              </a:rPr>
              <a:t>;  			</a:t>
            </a:r>
            <a:r>
              <a:rPr lang="en-US" sz="2200" i="1" dirty="0">
                <a:solidFill>
                  <a:schemeClr val="accent4"/>
                </a:solidFill>
                <a:latin typeface="Consolas"/>
                <a:ea typeface="Consolas"/>
                <a:cs typeface="Consolas"/>
                <a:sym typeface="Consolas"/>
              </a:rPr>
              <a:t>// keep track of size</a:t>
            </a:r>
          </a:p>
          <a:p>
            <a:pPr marL="0" lvl="0" indent="-69850">
              <a:lnSpc>
                <a:spcPct val="100000"/>
              </a:lnSpc>
              <a:spcBef>
                <a:spcPts val="0"/>
              </a:spcBef>
              <a:buClr>
                <a:srgbClr val="000000"/>
              </a:buClr>
              <a:buNone/>
            </a:pPr>
            <a:r>
              <a:rPr lang="en-US" sz="2200" i="1" dirty="0">
                <a:solidFill>
                  <a:srgbClr val="808080"/>
                </a:solidFill>
                <a:latin typeface="Consolas"/>
                <a:ea typeface="Consolas"/>
                <a:cs typeface="Consolas"/>
                <a:sym typeface="Consolas"/>
              </a:rPr>
              <a:t>	</a:t>
            </a:r>
            <a:r>
              <a:rPr lang="en-US" sz="2200" dirty="0">
                <a:latin typeface="Consolas"/>
                <a:ea typeface="Consolas"/>
                <a:cs typeface="Consolas"/>
                <a:sym typeface="Consolas"/>
              </a:rPr>
              <a:t>}</a:t>
            </a:r>
          </a:p>
          <a:p>
            <a:pPr marL="0" lvl="0" indent="-69850">
              <a:lnSpc>
                <a:spcPct val="100000"/>
              </a:lnSpc>
              <a:spcBef>
                <a:spcPts val="0"/>
              </a:spcBef>
              <a:buClr>
                <a:srgbClr val="000000"/>
              </a:buClr>
              <a:buNone/>
            </a:pPr>
            <a:r>
              <a:rPr lang="en-US" sz="2200" dirty="0">
                <a:latin typeface="Consolas"/>
                <a:ea typeface="Consolas"/>
                <a:cs typeface="Consolas"/>
                <a:sym typeface="Consolas"/>
              </a:rPr>
              <a:t>}</a:t>
            </a:r>
          </a:p>
        </p:txBody>
      </p:sp>
      <p:sp>
        <p:nvSpPr>
          <p:cNvPr id="3" name="Title 2">
            <a:extLst>
              <a:ext uri="{FF2B5EF4-FFF2-40B4-BE49-F238E27FC236}">
                <a16:creationId xmlns:a16="http://schemas.microsoft.com/office/drawing/2014/main" id="{3D29F5E2-CDF3-4F7E-A75B-91FEAAD7643D}"/>
              </a:ext>
            </a:extLst>
          </p:cNvPr>
          <p:cNvSpPr>
            <a:spLocks noGrp="1"/>
          </p:cNvSpPr>
          <p:nvPr>
            <p:ph type="title"/>
          </p:nvPr>
        </p:nvSpPr>
        <p:spPr/>
        <p:txBody>
          <a:bodyPr/>
          <a:lstStyle/>
          <a:p>
            <a:r>
              <a:rPr lang="en-AU" dirty="0"/>
              <a:t>SLL – Append</a:t>
            </a:r>
          </a:p>
        </p:txBody>
      </p:sp>
      <p:sp>
        <p:nvSpPr>
          <p:cNvPr id="4" name="Slide Number Placeholder 3">
            <a:extLst>
              <a:ext uri="{FF2B5EF4-FFF2-40B4-BE49-F238E27FC236}">
                <a16:creationId xmlns:a16="http://schemas.microsoft.com/office/drawing/2014/main" id="{D3D7D3CD-5F7B-4718-A004-C2D0C5340768}"/>
              </a:ext>
            </a:extLst>
          </p:cNvPr>
          <p:cNvSpPr>
            <a:spLocks noGrp="1"/>
          </p:cNvSpPr>
          <p:nvPr>
            <p:ph type="sldNum" sz="quarter" idx="12"/>
          </p:nvPr>
        </p:nvSpPr>
        <p:spPr/>
        <p:txBody>
          <a:bodyPr/>
          <a:lstStyle/>
          <a:p>
            <a:fld id="{66B7A6BE-7A3D-1C4F-BEDA-C5431FB9FC0F}" type="slidenum">
              <a:rPr lang="en-US" smtClean="0"/>
              <a:pPr/>
              <a:t>27</a:t>
            </a:fld>
            <a:endParaRPr lang="en-US" dirty="0"/>
          </a:p>
        </p:txBody>
      </p:sp>
    </p:spTree>
    <p:extLst>
      <p:ext uri="{BB962C8B-B14F-4D97-AF65-F5344CB8AC3E}">
        <p14:creationId xmlns:p14="http://schemas.microsoft.com/office/powerpoint/2010/main" val="2680476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5C8540-2E1C-48FB-B3AA-449A4C13C2BE}"/>
              </a:ext>
            </a:extLst>
          </p:cNvPr>
          <p:cNvSpPr>
            <a:spLocks noGrp="1"/>
          </p:cNvSpPr>
          <p:nvPr>
            <p:ph idx="1"/>
          </p:nvPr>
        </p:nvSpPr>
        <p:spPr/>
        <p:txBody>
          <a:bodyPr/>
          <a:lstStyle/>
          <a:p>
            <a:pPr>
              <a:lnSpc>
                <a:spcPct val="100000"/>
              </a:lnSpc>
            </a:pPr>
            <a:r>
              <a:rPr lang="en-AU" dirty="0"/>
              <a:t>How about appending to the beginning of the SLL?</a:t>
            </a:r>
          </a:p>
          <a:p>
            <a:pPr marL="914400" lvl="1" indent="-514350">
              <a:lnSpc>
                <a:spcPct val="100000"/>
              </a:lnSpc>
              <a:buFont typeface="+mj-lt"/>
              <a:buAutoNum type="arabicPeriod"/>
            </a:pPr>
            <a:r>
              <a:rPr lang="en-AU" sz="2400" dirty="0"/>
              <a:t>Create the new node and update its data</a:t>
            </a:r>
          </a:p>
          <a:p>
            <a:pPr marL="914400" lvl="1" indent="-514350">
              <a:lnSpc>
                <a:spcPct val="100000"/>
              </a:lnSpc>
              <a:buFont typeface="+mj-lt"/>
              <a:buAutoNum type="arabicPeriod"/>
            </a:pPr>
            <a:r>
              <a:rPr lang="en-AU" sz="2400" dirty="0"/>
              <a:t>Hook it to the head</a:t>
            </a:r>
          </a:p>
          <a:p>
            <a:pPr marL="1314450" lvl="2" indent="-514350">
              <a:lnSpc>
                <a:spcPct val="100000"/>
              </a:lnSpc>
            </a:pPr>
            <a:r>
              <a:rPr lang="en-AU" sz="2400" dirty="0" err="1">
                <a:latin typeface="Consolas" panose="020B0609020204030204" pitchFamily="49" charset="0"/>
              </a:rPr>
              <a:t>newNode.next</a:t>
            </a:r>
            <a:r>
              <a:rPr lang="en-AU" sz="2400" dirty="0">
                <a:latin typeface="Consolas" panose="020B0609020204030204" pitchFamily="49" charset="0"/>
              </a:rPr>
              <a:t> = head</a:t>
            </a:r>
          </a:p>
          <a:p>
            <a:pPr marL="914400" lvl="1" indent="-514350">
              <a:lnSpc>
                <a:spcPct val="100000"/>
              </a:lnSpc>
              <a:buFont typeface="+mj-lt"/>
              <a:buAutoNum type="arabicPeriod"/>
            </a:pPr>
            <a:r>
              <a:rPr lang="en-AU" sz="2400" dirty="0"/>
              <a:t>Update head reference</a:t>
            </a:r>
          </a:p>
          <a:p>
            <a:pPr marL="1314450" lvl="2" indent="-514350">
              <a:lnSpc>
                <a:spcPct val="100000"/>
              </a:lnSpc>
            </a:pPr>
            <a:r>
              <a:rPr lang="en-AU" sz="2400" dirty="0">
                <a:latin typeface="Consolas" panose="020B0609020204030204" pitchFamily="49" charset="0"/>
              </a:rPr>
              <a:t>head = </a:t>
            </a:r>
            <a:r>
              <a:rPr lang="en-AU" sz="2400" dirty="0" err="1">
                <a:latin typeface="Consolas" panose="020B0609020204030204" pitchFamily="49" charset="0"/>
              </a:rPr>
              <a:t>head.prev</a:t>
            </a:r>
            <a:endParaRPr lang="en-AU" sz="2400" dirty="0">
              <a:latin typeface="Consolas" panose="020B0609020204030204" pitchFamily="49" charset="0"/>
            </a:endParaRPr>
          </a:p>
        </p:txBody>
      </p:sp>
      <p:sp>
        <p:nvSpPr>
          <p:cNvPr id="3" name="Title 2">
            <a:extLst>
              <a:ext uri="{FF2B5EF4-FFF2-40B4-BE49-F238E27FC236}">
                <a16:creationId xmlns:a16="http://schemas.microsoft.com/office/drawing/2014/main" id="{5D08473C-3BC7-4F56-A187-84FB0F96D6D6}"/>
              </a:ext>
            </a:extLst>
          </p:cNvPr>
          <p:cNvSpPr>
            <a:spLocks noGrp="1"/>
          </p:cNvSpPr>
          <p:nvPr>
            <p:ph type="title"/>
          </p:nvPr>
        </p:nvSpPr>
        <p:spPr/>
        <p:txBody>
          <a:bodyPr/>
          <a:lstStyle/>
          <a:p>
            <a:r>
              <a:rPr lang="en-AU" dirty="0"/>
              <a:t>SLL – Append</a:t>
            </a:r>
          </a:p>
        </p:txBody>
      </p:sp>
      <p:sp>
        <p:nvSpPr>
          <p:cNvPr id="4" name="Slide Number Placeholder 3">
            <a:extLst>
              <a:ext uri="{FF2B5EF4-FFF2-40B4-BE49-F238E27FC236}">
                <a16:creationId xmlns:a16="http://schemas.microsoft.com/office/drawing/2014/main" id="{3D1C245A-4E9F-431B-A56D-136FCB915B62}"/>
              </a:ext>
            </a:extLst>
          </p:cNvPr>
          <p:cNvSpPr>
            <a:spLocks noGrp="1"/>
          </p:cNvSpPr>
          <p:nvPr>
            <p:ph type="sldNum" sz="quarter" idx="12"/>
          </p:nvPr>
        </p:nvSpPr>
        <p:spPr/>
        <p:txBody>
          <a:bodyPr/>
          <a:lstStyle/>
          <a:p>
            <a:fld id="{66B7A6BE-7A3D-1C4F-BEDA-C5431FB9FC0F}" type="slidenum">
              <a:rPr lang="en-US" smtClean="0"/>
              <a:pPr/>
              <a:t>28</a:t>
            </a:fld>
            <a:endParaRPr lang="en-US" dirty="0"/>
          </a:p>
        </p:txBody>
      </p:sp>
    </p:spTree>
    <p:extLst>
      <p:ext uri="{BB962C8B-B14F-4D97-AF65-F5344CB8AC3E}">
        <p14:creationId xmlns:p14="http://schemas.microsoft.com/office/powerpoint/2010/main" val="2054360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76466F-C0F2-41B7-A0B8-826438C623F5}"/>
              </a:ext>
            </a:extLst>
          </p:cNvPr>
          <p:cNvSpPr>
            <a:spLocks noGrp="1"/>
          </p:cNvSpPr>
          <p:nvPr>
            <p:ph idx="1"/>
          </p:nvPr>
        </p:nvSpPr>
        <p:spPr>
          <a:xfrm>
            <a:off x="195943" y="902524"/>
            <a:ext cx="8728363" cy="3891149"/>
          </a:xfrm>
        </p:spPr>
        <p:txBody>
          <a:bodyPr/>
          <a:lstStyle/>
          <a:p>
            <a:pPr marL="0" lvl="0" indent="-69850">
              <a:lnSpc>
                <a:spcPct val="100000"/>
              </a:lnSpc>
              <a:spcBef>
                <a:spcPts val="0"/>
              </a:spcBef>
              <a:buClr>
                <a:srgbClr val="000000"/>
              </a:buClr>
              <a:buSzPct val="91666"/>
              <a:buNone/>
            </a:pPr>
            <a:r>
              <a:rPr lang="en-US" sz="2200" b="1" dirty="0">
                <a:latin typeface="Consolas"/>
                <a:ea typeface="Consolas"/>
                <a:cs typeface="Consolas"/>
                <a:sym typeface="Consolas"/>
              </a:rPr>
              <a:t>Node</a:t>
            </a:r>
            <a:r>
              <a:rPr lang="en-US" sz="2200" dirty="0">
                <a:latin typeface="Consolas"/>
                <a:ea typeface="Consolas"/>
                <a:cs typeface="Consolas"/>
                <a:sym typeface="Consolas"/>
              </a:rPr>
              <a:t> </a:t>
            </a:r>
            <a:r>
              <a:rPr lang="en-US" sz="2200" dirty="0" err="1">
                <a:latin typeface="Consolas"/>
                <a:ea typeface="Consolas"/>
                <a:cs typeface="Consolas"/>
                <a:sym typeface="Consolas"/>
              </a:rPr>
              <a:t>addAfter</a:t>
            </a:r>
            <a:r>
              <a:rPr lang="en-US" sz="2200" dirty="0">
                <a:latin typeface="Consolas"/>
                <a:ea typeface="Consolas"/>
                <a:cs typeface="Consolas"/>
                <a:sym typeface="Consolas"/>
              </a:rPr>
              <a:t>(Node w, int data) {</a:t>
            </a:r>
          </a:p>
          <a:p>
            <a:pPr marL="0" lvl="0" indent="-69850">
              <a:lnSpc>
                <a:spcPct val="100000"/>
              </a:lnSpc>
              <a:spcBef>
                <a:spcPts val="0"/>
              </a:spcBef>
              <a:buClr>
                <a:srgbClr val="000000"/>
              </a:buClr>
              <a:buNone/>
            </a:pPr>
            <a:r>
              <a:rPr lang="en-US" sz="2200" dirty="0">
                <a:latin typeface="Consolas"/>
                <a:ea typeface="Consolas"/>
                <a:cs typeface="Consolas"/>
                <a:sym typeface="Consolas"/>
              </a:rPr>
              <a:t>	Node u = new Node(data);</a:t>
            </a:r>
          </a:p>
          <a:p>
            <a:pPr marL="0" lvl="0" indent="-69850">
              <a:lnSpc>
                <a:spcPct val="100000"/>
              </a:lnSpc>
              <a:spcBef>
                <a:spcPts val="0"/>
              </a:spcBef>
              <a:buClr>
                <a:srgbClr val="000000"/>
              </a:buClr>
              <a:buNone/>
            </a:pPr>
            <a:r>
              <a:rPr lang="en-US" sz="2200" dirty="0">
                <a:latin typeface="Consolas"/>
                <a:ea typeface="Consolas"/>
                <a:cs typeface="Consolas"/>
                <a:sym typeface="Consolas"/>
              </a:rPr>
              <a:t>	</a:t>
            </a:r>
            <a:r>
              <a:rPr lang="en-US" sz="2200" dirty="0" err="1">
                <a:latin typeface="Consolas"/>
                <a:ea typeface="Consolas"/>
                <a:cs typeface="Consolas"/>
                <a:sym typeface="Consolas"/>
              </a:rPr>
              <a:t>u.</a:t>
            </a:r>
            <a:r>
              <a:rPr lang="en-US" sz="2200" b="1" dirty="0" err="1">
                <a:latin typeface="Consolas"/>
                <a:ea typeface="Consolas"/>
                <a:cs typeface="Consolas"/>
                <a:sym typeface="Consolas"/>
              </a:rPr>
              <a:t>next</a:t>
            </a:r>
            <a:r>
              <a:rPr lang="en-US" sz="2200" dirty="0">
                <a:latin typeface="Consolas"/>
                <a:ea typeface="Consolas"/>
                <a:cs typeface="Consolas"/>
                <a:sym typeface="Consolas"/>
              </a:rPr>
              <a:t> = </a:t>
            </a:r>
            <a:r>
              <a:rPr lang="en-US" sz="2200" dirty="0" err="1">
                <a:latin typeface="Consolas"/>
                <a:ea typeface="Consolas"/>
                <a:cs typeface="Consolas"/>
                <a:sym typeface="Consolas"/>
              </a:rPr>
              <a:t>w.</a:t>
            </a:r>
            <a:r>
              <a:rPr lang="en-US" sz="2200" b="1" dirty="0" err="1">
                <a:latin typeface="Consolas"/>
                <a:ea typeface="Consolas"/>
                <a:cs typeface="Consolas"/>
                <a:sym typeface="Consolas"/>
              </a:rPr>
              <a:t>next</a:t>
            </a:r>
            <a:r>
              <a:rPr lang="en-US" sz="2200" dirty="0">
                <a:latin typeface="Consolas"/>
                <a:ea typeface="Consolas"/>
                <a:cs typeface="Consolas"/>
                <a:sym typeface="Consolas"/>
              </a:rPr>
              <a:t>;</a:t>
            </a:r>
          </a:p>
          <a:p>
            <a:pPr marL="0" lvl="0" indent="-69850">
              <a:lnSpc>
                <a:spcPct val="100000"/>
              </a:lnSpc>
              <a:spcBef>
                <a:spcPts val="0"/>
              </a:spcBef>
              <a:buClr>
                <a:srgbClr val="000000"/>
              </a:buClr>
              <a:buNone/>
            </a:pPr>
            <a:r>
              <a:rPr lang="en-US" sz="2200" dirty="0">
                <a:latin typeface="Consolas"/>
                <a:ea typeface="Consolas"/>
                <a:cs typeface="Consolas"/>
                <a:sym typeface="Consolas"/>
              </a:rPr>
              <a:t>	</a:t>
            </a:r>
            <a:r>
              <a:rPr lang="en-US" sz="2200" dirty="0" err="1">
                <a:latin typeface="Consolas"/>
                <a:ea typeface="Consolas"/>
                <a:cs typeface="Consolas"/>
                <a:sym typeface="Consolas"/>
              </a:rPr>
              <a:t>w.</a:t>
            </a:r>
            <a:r>
              <a:rPr lang="en-US" sz="2200" b="1" dirty="0" err="1">
                <a:latin typeface="Consolas"/>
                <a:ea typeface="Consolas"/>
                <a:cs typeface="Consolas"/>
                <a:sym typeface="Consolas"/>
              </a:rPr>
              <a:t>next</a:t>
            </a:r>
            <a:r>
              <a:rPr lang="en-US" sz="2200" dirty="0">
                <a:latin typeface="Consolas"/>
                <a:ea typeface="Consolas"/>
                <a:cs typeface="Consolas"/>
                <a:sym typeface="Consolas"/>
              </a:rPr>
              <a:t> = u;</a:t>
            </a:r>
          </a:p>
          <a:p>
            <a:pPr marL="0" lvl="0" indent="-69850">
              <a:lnSpc>
                <a:spcPct val="100000"/>
              </a:lnSpc>
              <a:spcBef>
                <a:spcPts val="0"/>
              </a:spcBef>
              <a:buClr>
                <a:srgbClr val="000000"/>
              </a:buClr>
              <a:buNone/>
            </a:pPr>
            <a:r>
              <a:rPr lang="en-US" sz="2200" dirty="0">
                <a:latin typeface="Consolas"/>
                <a:ea typeface="Consolas"/>
                <a:cs typeface="Consolas"/>
                <a:sym typeface="Consolas"/>
              </a:rPr>
              <a:t>	</a:t>
            </a:r>
            <a:r>
              <a:rPr lang="en-US" sz="2200" b="1" dirty="0">
                <a:latin typeface="Consolas"/>
                <a:ea typeface="Consolas"/>
                <a:cs typeface="Consolas"/>
                <a:sym typeface="Consolas"/>
              </a:rPr>
              <a:t>length</a:t>
            </a:r>
            <a:r>
              <a:rPr lang="en-US" sz="2200" dirty="0">
                <a:latin typeface="Consolas"/>
                <a:ea typeface="Consolas"/>
                <a:cs typeface="Consolas"/>
                <a:sym typeface="Consolas"/>
              </a:rPr>
              <a:t>++;</a:t>
            </a:r>
          </a:p>
          <a:p>
            <a:pPr marL="0" lvl="0" indent="-69850">
              <a:lnSpc>
                <a:spcPct val="100000"/>
              </a:lnSpc>
              <a:spcBef>
                <a:spcPts val="0"/>
              </a:spcBef>
              <a:buClr>
                <a:srgbClr val="000000"/>
              </a:buClr>
              <a:buNone/>
            </a:pPr>
            <a:r>
              <a:rPr lang="en-US" sz="2200" dirty="0">
                <a:latin typeface="Consolas"/>
                <a:ea typeface="Consolas"/>
                <a:cs typeface="Consolas"/>
                <a:sym typeface="Consolas"/>
              </a:rPr>
              <a:t>	return u;</a:t>
            </a:r>
          </a:p>
          <a:p>
            <a:pPr marL="0" lvl="0" indent="-69850">
              <a:lnSpc>
                <a:spcPct val="100000"/>
              </a:lnSpc>
              <a:spcBef>
                <a:spcPts val="0"/>
              </a:spcBef>
              <a:buClr>
                <a:srgbClr val="000000"/>
              </a:buClr>
              <a:buNone/>
            </a:pPr>
            <a:r>
              <a:rPr lang="en-US" sz="2200" dirty="0">
                <a:latin typeface="Consolas"/>
                <a:ea typeface="Consolas"/>
                <a:cs typeface="Consolas"/>
                <a:sym typeface="Consolas"/>
              </a:rPr>
              <a:t>}</a:t>
            </a:r>
          </a:p>
          <a:p>
            <a:pPr marL="0" lvl="0" indent="-69850">
              <a:lnSpc>
                <a:spcPct val="100000"/>
              </a:lnSpc>
              <a:spcBef>
                <a:spcPts val="0"/>
              </a:spcBef>
              <a:buClr>
                <a:srgbClr val="000000"/>
              </a:buClr>
              <a:buNone/>
            </a:pPr>
            <a:endParaRPr lang="en-US" sz="2200" dirty="0">
              <a:latin typeface="Consolas"/>
              <a:ea typeface="Consolas"/>
              <a:cs typeface="Consolas"/>
              <a:sym typeface="Consolas"/>
            </a:endParaRPr>
          </a:p>
          <a:p>
            <a:pPr marL="0" lvl="0" indent="-69850">
              <a:lnSpc>
                <a:spcPct val="100000"/>
              </a:lnSpc>
              <a:spcBef>
                <a:spcPts val="0"/>
              </a:spcBef>
              <a:buClr>
                <a:srgbClr val="000000"/>
              </a:buClr>
              <a:buNone/>
            </a:pPr>
            <a:r>
              <a:rPr lang="en-US" sz="2200" dirty="0">
                <a:latin typeface="Consolas"/>
                <a:ea typeface="Consolas"/>
                <a:cs typeface="Consolas"/>
                <a:sym typeface="Consolas"/>
              </a:rPr>
              <a:t>void add(int </a:t>
            </a:r>
            <a:r>
              <a:rPr lang="en-US" sz="2200" dirty="0" err="1">
                <a:latin typeface="Consolas"/>
                <a:ea typeface="Consolas"/>
                <a:cs typeface="Consolas"/>
                <a:sym typeface="Consolas"/>
              </a:rPr>
              <a:t>i</a:t>
            </a:r>
            <a:r>
              <a:rPr lang="en-US" sz="2200" dirty="0">
                <a:latin typeface="Consolas"/>
                <a:ea typeface="Consolas"/>
                <a:cs typeface="Consolas"/>
                <a:sym typeface="Consolas"/>
              </a:rPr>
              <a:t>, int data) {</a:t>
            </a:r>
          </a:p>
          <a:p>
            <a:pPr marL="0" lvl="0" indent="-69850">
              <a:lnSpc>
                <a:spcPct val="100000"/>
              </a:lnSpc>
              <a:spcBef>
                <a:spcPts val="0"/>
              </a:spcBef>
              <a:buClr>
                <a:srgbClr val="000000"/>
              </a:buClr>
              <a:buNone/>
            </a:pPr>
            <a:r>
              <a:rPr lang="en-US" sz="2200" dirty="0">
                <a:latin typeface="Consolas"/>
                <a:ea typeface="Consolas"/>
                <a:cs typeface="Consolas"/>
                <a:sym typeface="Consolas"/>
              </a:rPr>
              <a:t>	</a:t>
            </a:r>
            <a:r>
              <a:rPr lang="en-US" sz="2200" dirty="0" err="1">
                <a:latin typeface="Consolas"/>
                <a:ea typeface="Consolas"/>
                <a:cs typeface="Consolas"/>
                <a:sym typeface="Consolas"/>
              </a:rPr>
              <a:t>addAfter</a:t>
            </a:r>
            <a:r>
              <a:rPr lang="en-US" sz="2200" dirty="0">
                <a:latin typeface="Consolas"/>
                <a:ea typeface="Consolas"/>
                <a:cs typeface="Consolas"/>
                <a:sym typeface="Consolas"/>
              </a:rPr>
              <a:t>(</a:t>
            </a:r>
            <a:r>
              <a:rPr lang="en-US" sz="2200" dirty="0" err="1">
                <a:latin typeface="Consolas"/>
                <a:ea typeface="Consolas"/>
                <a:cs typeface="Consolas"/>
                <a:sym typeface="Consolas"/>
              </a:rPr>
              <a:t>getNode</a:t>
            </a:r>
            <a:r>
              <a:rPr lang="en-US" sz="2200" dirty="0">
                <a:latin typeface="Consolas"/>
                <a:ea typeface="Consolas"/>
                <a:cs typeface="Consolas"/>
                <a:sym typeface="Consolas"/>
              </a:rPr>
              <a:t>(</a:t>
            </a:r>
            <a:r>
              <a:rPr lang="en-US" sz="2200" dirty="0" err="1">
                <a:latin typeface="Consolas"/>
                <a:ea typeface="Consolas"/>
                <a:cs typeface="Consolas"/>
                <a:sym typeface="Consolas"/>
              </a:rPr>
              <a:t>i</a:t>
            </a:r>
            <a:r>
              <a:rPr lang="en-US" sz="2200" dirty="0">
                <a:latin typeface="Consolas"/>
                <a:ea typeface="Consolas"/>
                <a:cs typeface="Consolas"/>
                <a:sym typeface="Consolas"/>
              </a:rPr>
              <a:t>), data);</a:t>
            </a:r>
          </a:p>
          <a:p>
            <a:pPr marL="0" lvl="0" indent="-69850">
              <a:lnSpc>
                <a:spcPct val="100000"/>
              </a:lnSpc>
              <a:spcBef>
                <a:spcPts val="0"/>
              </a:spcBef>
              <a:buClr>
                <a:srgbClr val="000000"/>
              </a:buClr>
              <a:buNone/>
            </a:pPr>
            <a:r>
              <a:rPr lang="en-US" sz="2200" dirty="0">
                <a:latin typeface="Consolas"/>
                <a:ea typeface="Consolas"/>
                <a:cs typeface="Consolas"/>
                <a:sym typeface="Consolas"/>
              </a:rPr>
              <a:t>}</a:t>
            </a:r>
          </a:p>
          <a:p>
            <a:endParaRPr lang="en-AU" sz="2200" dirty="0"/>
          </a:p>
        </p:txBody>
      </p:sp>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F68BFB89-9D94-4ECB-895F-69F6CD5B8225}"/>
                  </a:ext>
                </a:extLst>
              </p:cNvPr>
              <p:cNvSpPr>
                <a:spLocks noGrp="1"/>
              </p:cNvSpPr>
              <p:nvPr>
                <p:ph type="title"/>
              </p:nvPr>
            </p:nvSpPr>
            <p:spPr/>
            <p:txBody>
              <a:bodyPr>
                <a:normAutofit/>
              </a:bodyPr>
              <a:lstStyle/>
              <a:p>
                <a:r>
                  <a:rPr lang="en-AU" dirty="0"/>
                  <a:t>SLL – Insert after </a:t>
                </a:r>
                <a14:m>
                  <m:oMath xmlns:m="http://schemas.openxmlformats.org/officeDocument/2006/math">
                    <m:sSup>
                      <m:sSupPr>
                        <m:ctrlPr>
                          <a:rPr lang="en-AU" i="1" smtClean="0">
                            <a:latin typeface="Cambria Math" panose="02040503050406030204" pitchFamily="18" charset="0"/>
                          </a:rPr>
                        </m:ctrlPr>
                      </m:sSupPr>
                      <m:e>
                        <m:r>
                          <a:rPr lang="en-AU" b="1" i="0" smtClean="0">
                            <a:latin typeface="Cambria Math" panose="02040503050406030204" pitchFamily="18" charset="0"/>
                          </a:rPr>
                          <m:t>𝐢</m:t>
                        </m:r>
                      </m:e>
                      <m:sup>
                        <m:r>
                          <a:rPr lang="en-AU" b="1" i="0" smtClean="0">
                            <a:latin typeface="Cambria Math" panose="02040503050406030204" pitchFamily="18" charset="0"/>
                          </a:rPr>
                          <m:t>𝐭𝐡</m:t>
                        </m:r>
                      </m:sup>
                    </m:sSup>
                  </m:oMath>
                </a14:m>
                <a:r>
                  <a:rPr lang="en-AU" dirty="0"/>
                  <a:t> Node</a:t>
                </a:r>
              </a:p>
            </p:txBody>
          </p:sp>
        </mc:Choice>
        <mc:Fallback xmlns="">
          <p:sp>
            <p:nvSpPr>
              <p:cNvPr id="3" name="Title 2">
                <a:extLst>
                  <a:ext uri="{FF2B5EF4-FFF2-40B4-BE49-F238E27FC236}">
                    <a16:creationId xmlns:a16="http://schemas.microsoft.com/office/drawing/2014/main" id="{F68BFB89-9D94-4ECB-895F-69F6CD5B8225}"/>
                  </a:ext>
                </a:extLst>
              </p:cNvPr>
              <p:cNvSpPr>
                <a:spLocks noGrp="1" noRot="1" noChangeAspect="1" noMove="1" noResize="1" noEditPoints="1" noAdjustHandles="1" noChangeArrowheads="1" noChangeShapeType="1" noTextEdit="1"/>
              </p:cNvSpPr>
              <p:nvPr>
                <p:ph type="title"/>
              </p:nvPr>
            </p:nvSpPr>
            <p:spPr>
              <a:blipFill>
                <a:blip r:embed="rId2"/>
                <a:stretch>
                  <a:fillRect b="-12162"/>
                </a:stretch>
              </a:blipFill>
            </p:spPr>
            <p:txBody>
              <a:bodyPr/>
              <a:lstStyle/>
              <a:p>
                <a:r>
                  <a:rPr lang="en-AU">
                    <a:noFill/>
                  </a:rPr>
                  <a:t> </a:t>
                </a:r>
              </a:p>
            </p:txBody>
          </p:sp>
        </mc:Fallback>
      </mc:AlternateContent>
      <p:sp>
        <p:nvSpPr>
          <p:cNvPr id="4" name="Slide Number Placeholder 3">
            <a:extLst>
              <a:ext uri="{FF2B5EF4-FFF2-40B4-BE49-F238E27FC236}">
                <a16:creationId xmlns:a16="http://schemas.microsoft.com/office/drawing/2014/main" id="{03B4E79F-CFA5-4B0A-B807-DB34BF39131C}"/>
              </a:ext>
            </a:extLst>
          </p:cNvPr>
          <p:cNvSpPr>
            <a:spLocks noGrp="1"/>
          </p:cNvSpPr>
          <p:nvPr>
            <p:ph type="sldNum" sz="quarter" idx="12"/>
          </p:nvPr>
        </p:nvSpPr>
        <p:spPr/>
        <p:txBody>
          <a:bodyPr/>
          <a:lstStyle/>
          <a:p>
            <a:fld id="{66B7A6BE-7A3D-1C4F-BEDA-C5431FB9FC0F}" type="slidenum">
              <a:rPr lang="en-US" smtClean="0"/>
              <a:pPr/>
              <a:t>29</a:t>
            </a:fld>
            <a:endParaRPr lang="en-US" dirty="0"/>
          </a:p>
        </p:txBody>
      </p:sp>
    </p:spTree>
    <p:extLst>
      <p:ext uri="{BB962C8B-B14F-4D97-AF65-F5344CB8AC3E}">
        <p14:creationId xmlns:p14="http://schemas.microsoft.com/office/powerpoint/2010/main" val="824967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7140" y="1507506"/>
            <a:ext cx="6737684" cy="1421162"/>
          </a:xfrm>
        </p:spPr>
        <p:txBody>
          <a:bodyPr/>
          <a:lstStyle/>
          <a:p>
            <a:r>
              <a:rPr lang="en-US" dirty="0"/>
              <a:t>1. Overview</a:t>
            </a:r>
          </a:p>
        </p:txBody>
      </p:sp>
    </p:spTree>
    <p:extLst>
      <p:ext uri="{BB962C8B-B14F-4D97-AF65-F5344CB8AC3E}">
        <p14:creationId xmlns:p14="http://schemas.microsoft.com/office/powerpoint/2010/main" val="3460692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76466F-C0F2-41B7-A0B8-826438C623F5}"/>
              </a:ext>
            </a:extLst>
          </p:cNvPr>
          <p:cNvSpPr>
            <a:spLocks noGrp="1"/>
          </p:cNvSpPr>
          <p:nvPr>
            <p:ph idx="1"/>
          </p:nvPr>
        </p:nvSpPr>
        <p:spPr/>
        <p:txBody>
          <a:bodyPr/>
          <a:lstStyle/>
          <a:p>
            <a:pPr marL="0" lvl="0" indent="-69850">
              <a:lnSpc>
                <a:spcPct val="100000"/>
              </a:lnSpc>
              <a:spcBef>
                <a:spcPts val="0"/>
              </a:spcBef>
              <a:buClr>
                <a:srgbClr val="000000"/>
              </a:buClr>
              <a:buSzPct val="91666"/>
              <a:buNone/>
            </a:pPr>
            <a:r>
              <a:rPr lang="en-US" b="1" dirty="0">
                <a:latin typeface="Consolas"/>
                <a:ea typeface="Consolas"/>
                <a:cs typeface="Consolas"/>
                <a:sym typeface="Consolas"/>
              </a:rPr>
              <a:t>void</a:t>
            </a:r>
            <a:r>
              <a:rPr lang="en-US" dirty="0">
                <a:latin typeface="Consolas"/>
                <a:ea typeface="Consolas"/>
                <a:cs typeface="Consolas"/>
                <a:sym typeface="Consolas"/>
              </a:rPr>
              <a:t> remove(int </a:t>
            </a:r>
            <a:r>
              <a:rPr lang="en-US" dirty="0" err="1">
                <a:latin typeface="Consolas"/>
                <a:ea typeface="Consolas"/>
                <a:cs typeface="Consolas"/>
                <a:sym typeface="Consolas"/>
              </a:rPr>
              <a:t>i</a:t>
            </a:r>
            <a:r>
              <a:rPr lang="en-US" dirty="0">
                <a:latin typeface="Consolas"/>
                <a:ea typeface="Consolas"/>
                <a:cs typeface="Consolas"/>
                <a:sym typeface="Consolas"/>
              </a:rPr>
              <a:t>) {  		</a:t>
            </a:r>
            <a:r>
              <a:rPr lang="en-US" dirty="0">
                <a:solidFill>
                  <a:schemeClr val="accent4"/>
                </a:solidFill>
                <a:latin typeface="Consolas"/>
                <a:ea typeface="Consolas"/>
                <a:cs typeface="Consolas"/>
                <a:sym typeface="Consolas"/>
              </a:rPr>
              <a:t>// assume </a:t>
            </a:r>
            <a:r>
              <a:rPr lang="en-US" dirty="0" err="1">
                <a:solidFill>
                  <a:schemeClr val="accent4"/>
                </a:solidFill>
                <a:latin typeface="Consolas"/>
                <a:ea typeface="Consolas"/>
                <a:cs typeface="Consolas"/>
                <a:sym typeface="Consolas"/>
              </a:rPr>
              <a:t>i</a:t>
            </a:r>
            <a:r>
              <a:rPr lang="en-US" dirty="0">
                <a:solidFill>
                  <a:schemeClr val="accent4"/>
                </a:solidFill>
                <a:latin typeface="Consolas"/>
                <a:ea typeface="Consolas"/>
                <a:cs typeface="Consolas"/>
                <a:sym typeface="Consolas"/>
              </a:rPr>
              <a:t> &gt;= 0</a:t>
            </a:r>
            <a:br>
              <a:rPr lang="en-US" dirty="0">
                <a:latin typeface="Consolas"/>
                <a:ea typeface="Consolas"/>
                <a:cs typeface="Consolas"/>
                <a:sym typeface="Consolas"/>
              </a:rPr>
            </a:br>
            <a:r>
              <a:rPr lang="en-US" dirty="0">
                <a:latin typeface="Consolas"/>
                <a:ea typeface="Consolas"/>
                <a:cs typeface="Consolas"/>
                <a:sym typeface="Consolas"/>
              </a:rPr>
              <a:t>    if (</a:t>
            </a:r>
            <a:r>
              <a:rPr lang="en-US" dirty="0" err="1">
                <a:latin typeface="Consolas"/>
                <a:ea typeface="Consolas"/>
                <a:cs typeface="Consolas"/>
                <a:sym typeface="Consolas"/>
              </a:rPr>
              <a:t>i</a:t>
            </a:r>
            <a:r>
              <a:rPr lang="en-US" dirty="0">
                <a:latin typeface="Consolas"/>
                <a:ea typeface="Consolas"/>
                <a:cs typeface="Consolas"/>
                <a:sym typeface="Consolas"/>
              </a:rPr>
              <a:t> == 0) {</a:t>
            </a:r>
            <a:br>
              <a:rPr lang="en-US" dirty="0">
                <a:latin typeface="Consolas"/>
                <a:ea typeface="Consolas"/>
                <a:cs typeface="Consolas"/>
                <a:sym typeface="Consolas"/>
              </a:rPr>
            </a:br>
            <a:r>
              <a:rPr lang="en-US" dirty="0">
                <a:latin typeface="Consolas"/>
                <a:ea typeface="Consolas"/>
                <a:cs typeface="Consolas"/>
                <a:sym typeface="Consolas"/>
              </a:rPr>
              <a:t>        </a:t>
            </a:r>
            <a:r>
              <a:rPr lang="en-US" b="1" dirty="0">
                <a:solidFill>
                  <a:srgbClr val="660E7A"/>
                </a:solidFill>
                <a:latin typeface="Consolas"/>
                <a:cs typeface="Consolas"/>
                <a:sym typeface="Consolas"/>
              </a:rPr>
              <a:t>head</a:t>
            </a:r>
            <a:r>
              <a:rPr lang="en-US" dirty="0">
                <a:latin typeface="Consolas"/>
                <a:ea typeface="Consolas"/>
                <a:cs typeface="Consolas"/>
                <a:sym typeface="Consolas"/>
              </a:rPr>
              <a:t> = </a:t>
            </a:r>
            <a:r>
              <a:rPr lang="en-US" b="1" dirty="0" err="1">
                <a:solidFill>
                  <a:srgbClr val="660E7A"/>
                </a:solidFill>
                <a:latin typeface="Consolas"/>
                <a:cs typeface="Consolas"/>
                <a:sym typeface="Consolas"/>
              </a:rPr>
              <a:t>head.next</a:t>
            </a:r>
            <a:r>
              <a:rPr lang="en-US" dirty="0">
                <a:latin typeface="Consolas"/>
                <a:ea typeface="Consolas"/>
                <a:cs typeface="Consolas"/>
                <a:sym typeface="Consolas"/>
              </a:rPr>
              <a:t>;</a:t>
            </a:r>
            <a:br>
              <a:rPr lang="en-US" dirty="0">
                <a:latin typeface="Consolas"/>
                <a:ea typeface="Consolas"/>
                <a:cs typeface="Consolas"/>
                <a:sym typeface="Consolas"/>
              </a:rPr>
            </a:br>
            <a:r>
              <a:rPr lang="en-US" dirty="0">
                <a:latin typeface="Consolas"/>
                <a:ea typeface="Consolas"/>
                <a:cs typeface="Consolas"/>
                <a:sym typeface="Consolas"/>
              </a:rPr>
              <a:t>    } else if (</a:t>
            </a:r>
            <a:r>
              <a:rPr lang="en-US" dirty="0" err="1">
                <a:latin typeface="Consolas"/>
                <a:ea typeface="Consolas"/>
                <a:cs typeface="Consolas"/>
                <a:sym typeface="Consolas"/>
              </a:rPr>
              <a:t>i</a:t>
            </a:r>
            <a:r>
              <a:rPr lang="en-US" dirty="0">
                <a:latin typeface="Consolas"/>
                <a:ea typeface="Consolas"/>
                <a:cs typeface="Consolas"/>
                <a:sym typeface="Consolas"/>
              </a:rPr>
              <a:t> &gt; 0) {</a:t>
            </a:r>
            <a:br>
              <a:rPr lang="en-US" dirty="0">
                <a:latin typeface="Consolas"/>
                <a:ea typeface="Consolas"/>
                <a:cs typeface="Consolas"/>
                <a:sym typeface="Consolas"/>
              </a:rPr>
            </a:br>
            <a:r>
              <a:rPr lang="en-US" dirty="0">
                <a:latin typeface="Consolas"/>
                <a:ea typeface="Consolas"/>
                <a:cs typeface="Consolas"/>
                <a:sym typeface="Consolas"/>
              </a:rPr>
              <a:t>        Node </a:t>
            </a:r>
            <a:r>
              <a:rPr lang="en-US" b="1" dirty="0" err="1">
                <a:solidFill>
                  <a:srgbClr val="660E7A"/>
                </a:solidFill>
                <a:latin typeface="Consolas"/>
                <a:cs typeface="Consolas"/>
                <a:sym typeface="Consolas"/>
              </a:rPr>
              <a:t>prev</a:t>
            </a:r>
            <a:r>
              <a:rPr lang="en-US" dirty="0">
                <a:latin typeface="Consolas"/>
                <a:ea typeface="Consolas"/>
                <a:cs typeface="Consolas"/>
                <a:sym typeface="Consolas"/>
              </a:rPr>
              <a:t> = </a:t>
            </a:r>
            <a:r>
              <a:rPr lang="en-US" dirty="0" err="1">
                <a:latin typeface="Consolas"/>
                <a:ea typeface="Consolas"/>
                <a:cs typeface="Consolas"/>
                <a:sym typeface="Consolas"/>
              </a:rPr>
              <a:t>getNode</a:t>
            </a:r>
            <a:r>
              <a:rPr lang="en-US" dirty="0">
                <a:latin typeface="Consolas"/>
                <a:ea typeface="Consolas"/>
                <a:cs typeface="Consolas"/>
                <a:sym typeface="Consolas"/>
              </a:rPr>
              <a:t>(</a:t>
            </a:r>
            <a:r>
              <a:rPr lang="en-US" dirty="0" err="1">
                <a:latin typeface="Consolas"/>
                <a:ea typeface="Consolas"/>
                <a:cs typeface="Consolas"/>
                <a:sym typeface="Consolas"/>
              </a:rPr>
              <a:t>i</a:t>
            </a:r>
            <a:r>
              <a:rPr lang="en-US" dirty="0">
                <a:latin typeface="Consolas"/>
                <a:ea typeface="Consolas"/>
                <a:cs typeface="Consolas"/>
                <a:sym typeface="Consolas"/>
              </a:rPr>
              <a:t> - 1);</a:t>
            </a:r>
            <a:br>
              <a:rPr lang="en-US" dirty="0">
                <a:latin typeface="Consolas"/>
                <a:ea typeface="Consolas"/>
                <a:cs typeface="Consolas"/>
                <a:sym typeface="Consolas"/>
              </a:rPr>
            </a:br>
            <a:r>
              <a:rPr lang="en-US" dirty="0">
                <a:latin typeface="Consolas"/>
                <a:ea typeface="Consolas"/>
                <a:cs typeface="Consolas"/>
                <a:sym typeface="Consolas"/>
              </a:rPr>
              <a:t>        Node </a:t>
            </a:r>
            <a:r>
              <a:rPr lang="en-US" b="1" dirty="0">
                <a:solidFill>
                  <a:srgbClr val="660E7A"/>
                </a:solidFill>
                <a:latin typeface="Consolas"/>
                <a:cs typeface="Consolas"/>
                <a:sym typeface="Consolas"/>
              </a:rPr>
              <a:t>cur</a:t>
            </a:r>
            <a:r>
              <a:rPr lang="en-US" dirty="0">
                <a:latin typeface="Consolas"/>
                <a:ea typeface="Consolas"/>
                <a:cs typeface="Consolas"/>
                <a:sym typeface="Consolas"/>
              </a:rPr>
              <a:t> = </a:t>
            </a:r>
            <a:r>
              <a:rPr lang="en-US" b="1" dirty="0" err="1">
                <a:solidFill>
                  <a:srgbClr val="660E7A"/>
                </a:solidFill>
                <a:latin typeface="Consolas"/>
                <a:cs typeface="Consolas"/>
                <a:sym typeface="Consolas"/>
              </a:rPr>
              <a:t>prev.next</a:t>
            </a:r>
            <a:r>
              <a:rPr lang="en-US" dirty="0">
                <a:latin typeface="Consolas"/>
                <a:ea typeface="Consolas"/>
                <a:cs typeface="Consolas"/>
                <a:sym typeface="Consolas"/>
              </a:rPr>
              <a:t>;</a:t>
            </a:r>
            <a:br>
              <a:rPr lang="en-US" dirty="0">
                <a:latin typeface="Consolas"/>
                <a:ea typeface="Consolas"/>
                <a:cs typeface="Consolas"/>
                <a:sym typeface="Consolas"/>
              </a:rPr>
            </a:br>
            <a:r>
              <a:rPr lang="en-US" dirty="0">
                <a:latin typeface="Consolas"/>
                <a:ea typeface="Consolas"/>
                <a:cs typeface="Consolas"/>
                <a:sym typeface="Consolas"/>
              </a:rPr>
              <a:t>        </a:t>
            </a:r>
            <a:r>
              <a:rPr lang="en-US" b="1" dirty="0" err="1">
                <a:solidFill>
                  <a:srgbClr val="660E7A"/>
                </a:solidFill>
                <a:latin typeface="Consolas"/>
                <a:cs typeface="Consolas"/>
                <a:sym typeface="Consolas"/>
              </a:rPr>
              <a:t>prev.next</a:t>
            </a:r>
            <a:r>
              <a:rPr lang="en-US" dirty="0">
                <a:latin typeface="Consolas"/>
                <a:ea typeface="Consolas"/>
                <a:cs typeface="Consolas"/>
                <a:sym typeface="Consolas"/>
              </a:rPr>
              <a:t> = </a:t>
            </a:r>
            <a:r>
              <a:rPr lang="en-US" b="1" dirty="0" err="1">
                <a:solidFill>
                  <a:srgbClr val="660E7A"/>
                </a:solidFill>
                <a:latin typeface="Consolas"/>
                <a:cs typeface="Consolas"/>
                <a:sym typeface="Consolas"/>
              </a:rPr>
              <a:t>cur.next</a:t>
            </a:r>
            <a:r>
              <a:rPr lang="en-US" dirty="0">
                <a:latin typeface="Consolas"/>
                <a:ea typeface="Consolas"/>
                <a:cs typeface="Consolas"/>
                <a:sym typeface="Consolas"/>
              </a:rPr>
              <a:t>;</a:t>
            </a:r>
            <a:br>
              <a:rPr lang="en-US" dirty="0">
                <a:latin typeface="Consolas"/>
                <a:ea typeface="Consolas"/>
                <a:cs typeface="Consolas"/>
                <a:sym typeface="Consolas"/>
              </a:rPr>
            </a:br>
            <a:r>
              <a:rPr lang="en-US" dirty="0">
                <a:latin typeface="Consolas"/>
                <a:ea typeface="Consolas"/>
                <a:cs typeface="Consolas"/>
                <a:sym typeface="Consolas"/>
              </a:rPr>
              <a:t>    }</a:t>
            </a:r>
            <a:br>
              <a:rPr lang="en-US" dirty="0">
                <a:latin typeface="Consolas"/>
                <a:ea typeface="Consolas"/>
                <a:cs typeface="Consolas"/>
                <a:sym typeface="Consolas"/>
              </a:rPr>
            </a:br>
            <a:r>
              <a:rPr lang="en-US" dirty="0">
                <a:latin typeface="Consolas"/>
                <a:ea typeface="Consolas"/>
                <a:cs typeface="Consolas"/>
                <a:sym typeface="Consolas"/>
              </a:rPr>
              <a:t>    </a:t>
            </a:r>
            <a:r>
              <a:rPr lang="en-US" b="1" dirty="0">
                <a:solidFill>
                  <a:srgbClr val="660E7A"/>
                </a:solidFill>
                <a:latin typeface="Consolas"/>
                <a:cs typeface="Consolas"/>
                <a:sym typeface="Consolas"/>
              </a:rPr>
              <a:t>length--</a:t>
            </a:r>
            <a:r>
              <a:rPr lang="en-US" dirty="0">
                <a:latin typeface="Consolas"/>
                <a:ea typeface="Consolas"/>
                <a:cs typeface="Consolas"/>
                <a:sym typeface="Consolas"/>
              </a:rPr>
              <a:t>;</a:t>
            </a:r>
            <a:br>
              <a:rPr lang="en-US" dirty="0">
                <a:latin typeface="Consolas"/>
                <a:ea typeface="Consolas"/>
                <a:cs typeface="Consolas"/>
                <a:sym typeface="Consolas"/>
              </a:rPr>
            </a:br>
            <a:r>
              <a:rPr lang="en-US" dirty="0">
                <a:latin typeface="Consolas"/>
                <a:ea typeface="Consolas"/>
                <a:cs typeface="Consolas"/>
                <a:sym typeface="Consolas"/>
              </a:rPr>
              <a:t>}</a:t>
            </a:r>
          </a:p>
        </p:txBody>
      </p:sp>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F68BFB89-9D94-4ECB-895F-69F6CD5B8225}"/>
                  </a:ext>
                </a:extLst>
              </p:cNvPr>
              <p:cNvSpPr>
                <a:spLocks noGrp="1"/>
              </p:cNvSpPr>
              <p:nvPr>
                <p:ph type="title"/>
              </p:nvPr>
            </p:nvSpPr>
            <p:spPr/>
            <p:txBody>
              <a:bodyPr>
                <a:normAutofit/>
              </a:bodyPr>
              <a:lstStyle/>
              <a:p>
                <a:r>
                  <a:rPr lang="en-AU" dirty="0"/>
                  <a:t>SLL – Remove </a:t>
                </a:r>
                <a14:m>
                  <m:oMath xmlns:m="http://schemas.openxmlformats.org/officeDocument/2006/math">
                    <m:sSup>
                      <m:sSupPr>
                        <m:ctrlPr>
                          <a:rPr lang="en-AU" i="1" smtClean="0">
                            <a:latin typeface="Cambria Math" panose="02040503050406030204" pitchFamily="18" charset="0"/>
                          </a:rPr>
                        </m:ctrlPr>
                      </m:sSupPr>
                      <m:e>
                        <m:r>
                          <a:rPr lang="en-AU" b="1" i="0" smtClean="0">
                            <a:latin typeface="Cambria Math" panose="02040503050406030204" pitchFamily="18" charset="0"/>
                          </a:rPr>
                          <m:t>𝐢</m:t>
                        </m:r>
                      </m:e>
                      <m:sup>
                        <m:r>
                          <a:rPr lang="en-AU" b="1" i="0" smtClean="0">
                            <a:latin typeface="Cambria Math" panose="02040503050406030204" pitchFamily="18" charset="0"/>
                          </a:rPr>
                          <m:t>𝐭𝐡</m:t>
                        </m:r>
                      </m:sup>
                    </m:sSup>
                  </m:oMath>
                </a14:m>
                <a:r>
                  <a:rPr lang="en-AU" dirty="0"/>
                  <a:t> Node</a:t>
                </a:r>
              </a:p>
            </p:txBody>
          </p:sp>
        </mc:Choice>
        <mc:Fallback xmlns="">
          <p:sp>
            <p:nvSpPr>
              <p:cNvPr id="3" name="Title 2">
                <a:extLst>
                  <a:ext uri="{FF2B5EF4-FFF2-40B4-BE49-F238E27FC236}">
                    <a16:creationId xmlns:a16="http://schemas.microsoft.com/office/drawing/2014/main" id="{F68BFB89-9D94-4ECB-895F-69F6CD5B8225}"/>
                  </a:ext>
                </a:extLst>
              </p:cNvPr>
              <p:cNvSpPr>
                <a:spLocks noGrp="1" noRot="1" noChangeAspect="1" noMove="1" noResize="1" noEditPoints="1" noAdjustHandles="1" noChangeArrowheads="1" noChangeShapeType="1" noTextEdit="1"/>
              </p:cNvSpPr>
              <p:nvPr>
                <p:ph type="title"/>
              </p:nvPr>
            </p:nvSpPr>
            <p:spPr>
              <a:blipFill>
                <a:blip r:embed="rId2"/>
                <a:stretch>
                  <a:fillRect b="-12162"/>
                </a:stretch>
              </a:blipFill>
            </p:spPr>
            <p:txBody>
              <a:bodyPr/>
              <a:lstStyle/>
              <a:p>
                <a:r>
                  <a:rPr lang="en-AU">
                    <a:noFill/>
                  </a:rPr>
                  <a:t> </a:t>
                </a:r>
              </a:p>
            </p:txBody>
          </p:sp>
        </mc:Fallback>
      </mc:AlternateContent>
      <p:pic>
        <p:nvPicPr>
          <p:cNvPr id="4" name="Shape 312">
            <a:extLst>
              <a:ext uri="{FF2B5EF4-FFF2-40B4-BE49-F238E27FC236}">
                <a16:creationId xmlns:a16="http://schemas.microsoft.com/office/drawing/2014/main" id="{B7C7E743-E59F-4034-95A7-D57211ADB7DA}"/>
              </a:ext>
            </a:extLst>
          </p:cNvPr>
          <p:cNvPicPr preferRelativeResize="0"/>
          <p:nvPr/>
        </p:nvPicPr>
        <p:blipFill rotWithShape="1">
          <a:blip r:embed="rId3">
            <a:alphaModFix/>
          </a:blip>
          <a:srcRect/>
          <a:stretch/>
        </p:blipFill>
        <p:spPr>
          <a:xfrm>
            <a:off x="6245181" y="2958366"/>
            <a:ext cx="2612491" cy="1671597"/>
          </a:xfrm>
          <a:prstGeom prst="rect">
            <a:avLst/>
          </a:prstGeom>
          <a:noFill/>
          <a:ln>
            <a:noFill/>
          </a:ln>
        </p:spPr>
      </p:pic>
      <p:sp>
        <p:nvSpPr>
          <p:cNvPr id="5" name="Slide Number Placeholder 4">
            <a:extLst>
              <a:ext uri="{FF2B5EF4-FFF2-40B4-BE49-F238E27FC236}">
                <a16:creationId xmlns:a16="http://schemas.microsoft.com/office/drawing/2014/main" id="{DB922778-76D0-4426-858E-E92DAA663E52}"/>
              </a:ext>
            </a:extLst>
          </p:cNvPr>
          <p:cNvSpPr>
            <a:spLocks noGrp="1"/>
          </p:cNvSpPr>
          <p:nvPr>
            <p:ph type="sldNum" sz="quarter" idx="12"/>
          </p:nvPr>
        </p:nvSpPr>
        <p:spPr/>
        <p:txBody>
          <a:bodyPr/>
          <a:lstStyle/>
          <a:p>
            <a:fld id="{66B7A6BE-7A3D-1C4F-BEDA-C5431FB9FC0F}" type="slidenum">
              <a:rPr lang="en-US" smtClean="0"/>
              <a:pPr/>
              <a:t>30</a:t>
            </a:fld>
            <a:endParaRPr lang="en-US" dirty="0"/>
          </a:p>
        </p:txBody>
      </p:sp>
    </p:spTree>
    <p:extLst>
      <p:ext uri="{BB962C8B-B14F-4D97-AF65-F5344CB8AC3E}">
        <p14:creationId xmlns:p14="http://schemas.microsoft.com/office/powerpoint/2010/main" val="2967839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F6A89C3-8518-45B1-BFDB-AC6C28509150}"/>
                  </a:ext>
                </a:extLst>
              </p:cNvPr>
              <p:cNvSpPr>
                <a:spLocks noGrp="1"/>
              </p:cNvSpPr>
              <p:nvPr>
                <p:ph idx="1"/>
              </p:nvPr>
            </p:nvSpPr>
            <p:spPr>
              <a:xfrm>
                <a:off x="252254" y="821543"/>
                <a:ext cx="8728363" cy="3794167"/>
              </a:xfrm>
            </p:spPr>
            <p:txBody>
              <a:bodyPr/>
              <a:lstStyle/>
              <a:p>
                <a:pPr>
                  <a:lnSpc>
                    <a:spcPct val="100000"/>
                  </a:lnSpc>
                </a:pPr>
                <a:r>
                  <a:rPr lang="en-AU" dirty="0"/>
                  <a:t>Find </a:t>
                </a:r>
                <a14:m>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𝑖</m:t>
                        </m:r>
                      </m:e>
                      <m:sup>
                        <m:r>
                          <a:rPr lang="en-AU" b="0" i="1" smtClean="0">
                            <a:latin typeface="Cambria Math" panose="02040503050406030204" pitchFamily="18" charset="0"/>
                          </a:rPr>
                          <m:t>𝑡h</m:t>
                        </m:r>
                      </m:sup>
                    </m:sSup>
                  </m:oMath>
                </a14:m>
                <a:r>
                  <a:rPr lang="en-AU" dirty="0"/>
                  <a:t> node: starting from head node, then traverse the list to reach the node of interest → it is O(n), however, traversing is very fast.</a:t>
                </a:r>
              </a:p>
              <a:p>
                <a:pPr>
                  <a:lnSpc>
                    <a:spcPct val="100000"/>
                  </a:lnSpc>
                </a:pPr>
                <a:endParaRPr lang="en-AU" dirty="0"/>
              </a:p>
            </p:txBody>
          </p:sp>
        </mc:Choice>
        <mc:Fallback xmlns="">
          <p:sp>
            <p:nvSpPr>
              <p:cNvPr id="2" name="Content Placeholder 1">
                <a:extLst>
                  <a:ext uri="{FF2B5EF4-FFF2-40B4-BE49-F238E27FC236}">
                    <a16:creationId xmlns:a16="http://schemas.microsoft.com/office/drawing/2014/main" id="{5F6A89C3-8518-45B1-BFDB-AC6C28509150}"/>
                  </a:ext>
                </a:extLst>
              </p:cNvPr>
              <p:cNvSpPr>
                <a:spLocks noGrp="1" noRot="1" noChangeAspect="1" noMove="1" noResize="1" noEditPoints="1" noAdjustHandles="1" noChangeArrowheads="1" noChangeShapeType="1" noTextEdit="1"/>
              </p:cNvSpPr>
              <p:nvPr>
                <p:ph idx="1"/>
              </p:nvPr>
            </p:nvSpPr>
            <p:spPr>
              <a:xfrm>
                <a:off x="252254" y="821543"/>
                <a:ext cx="8728363" cy="3794167"/>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F4B0DDAD-F4AC-4CA7-BA68-26A869FE27D7}"/>
              </a:ext>
            </a:extLst>
          </p:cNvPr>
          <p:cNvSpPr>
            <a:spLocks noGrp="1"/>
          </p:cNvSpPr>
          <p:nvPr>
            <p:ph type="title"/>
          </p:nvPr>
        </p:nvSpPr>
        <p:spPr/>
        <p:txBody>
          <a:bodyPr/>
          <a:lstStyle/>
          <a:p>
            <a:r>
              <a:rPr lang="en-AU" dirty="0"/>
              <a:t>SSL – Search</a:t>
            </a:r>
          </a:p>
        </p:txBody>
      </p:sp>
      <p:sp>
        <p:nvSpPr>
          <p:cNvPr id="4" name="Rectangle 3">
            <a:extLst>
              <a:ext uri="{FF2B5EF4-FFF2-40B4-BE49-F238E27FC236}">
                <a16:creationId xmlns:a16="http://schemas.microsoft.com/office/drawing/2014/main" id="{41E20095-6EF7-42FA-9D69-0AB34048CB24}"/>
              </a:ext>
            </a:extLst>
          </p:cNvPr>
          <p:cNvSpPr/>
          <p:nvPr/>
        </p:nvSpPr>
        <p:spPr>
          <a:xfrm>
            <a:off x="296943" y="2307386"/>
            <a:ext cx="6792014" cy="2308324"/>
          </a:xfrm>
          <a:prstGeom prst="rect">
            <a:avLst/>
          </a:prstGeom>
        </p:spPr>
        <p:txBody>
          <a:bodyPr wrap="square">
            <a:spAutoFit/>
          </a:bodyPr>
          <a:lstStyle/>
          <a:p>
            <a:pPr marL="457200" lvl="0" indent="-69850">
              <a:buClr>
                <a:srgbClr val="000000"/>
              </a:buClr>
              <a:buSzPct val="91666"/>
            </a:pPr>
            <a:r>
              <a:rPr lang="en-US" sz="2400" b="1" dirty="0">
                <a:solidFill>
                  <a:srgbClr val="000080"/>
                </a:solidFill>
                <a:latin typeface="Consolas"/>
                <a:ea typeface="Consolas"/>
                <a:cs typeface="Consolas"/>
                <a:sym typeface="Consolas"/>
              </a:rPr>
              <a:t>public </a:t>
            </a:r>
            <a:r>
              <a:rPr lang="en-US" sz="2400" dirty="0">
                <a:solidFill>
                  <a:srgbClr val="000000"/>
                </a:solidFill>
                <a:latin typeface="Consolas"/>
                <a:ea typeface="Consolas"/>
                <a:cs typeface="Consolas"/>
                <a:sym typeface="Consolas"/>
              </a:rPr>
              <a:t>Node </a:t>
            </a:r>
            <a:r>
              <a:rPr lang="en-US" sz="2400" dirty="0" err="1">
                <a:solidFill>
                  <a:srgbClr val="000000"/>
                </a:solidFill>
                <a:latin typeface="Consolas"/>
                <a:ea typeface="Consolas"/>
                <a:cs typeface="Consolas"/>
                <a:sym typeface="Consolas"/>
              </a:rPr>
              <a:t>getNode</a:t>
            </a:r>
            <a:r>
              <a:rPr lang="en-US" sz="2400" dirty="0">
                <a:solidFill>
                  <a:srgbClr val="000000"/>
                </a:solidFill>
                <a:latin typeface="Consolas"/>
                <a:ea typeface="Consolas"/>
                <a:cs typeface="Consolas"/>
                <a:sym typeface="Consolas"/>
              </a:rPr>
              <a:t>(</a:t>
            </a:r>
            <a:r>
              <a:rPr lang="en-US" sz="2400" b="1" dirty="0">
                <a:solidFill>
                  <a:srgbClr val="000080"/>
                </a:solidFill>
                <a:latin typeface="Consolas"/>
                <a:ea typeface="Consolas"/>
                <a:cs typeface="Consolas"/>
                <a:sym typeface="Consolas"/>
              </a:rPr>
              <a:t>int </a:t>
            </a:r>
            <a:r>
              <a:rPr lang="en-US" sz="2400" dirty="0" err="1">
                <a:solidFill>
                  <a:srgbClr val="000000"/>
                </a:solidFill>
                <a:latin typeface="Consolas"/>
                <a:ea typeface="Consolas"/>
                <a:cs typeface="Consolas"/>
                <a:sym typeface="Consolas"/>
              </a:rPr>
              <a:t>i</a:t>
            </a:r>
            <a:r>
              <a:rPr lang="en-US" sz="2400" dirty="0">
                <a:solidFill>
                  <a:srgbClr val="000000"/>
                </a:solidFill>
                <a:latin typeface="Consolas"/>
                <a:ea typeface="Consolas"/>
                <a:cs typeface="Consolas"/>
                <a:sym typeface="Consolas"/>
              </a:rPr>
              <a:t>) {</a:t>
            </a:r>
          </a:p>
          <a:p>
            <a:pPr marL="457200" lvl="0" indent="-69850">
              <a:buClr>
                <a:srgbClr val="000000"/>
              </a:buClr>
              <a:buSzPct val="91666"/>
            </a:pPr>
            <a:r>
              <a:rPr lang="en-US" sz="2400" dirty="0">
                <a:solidFill>
                  <a:srgbClr val="000000"/>
                </a:solidFill>
                <a:latin typeface="Consolas"/>
                <a:ea typeface="Consolas"/>
                <a:cs typeface="Consolas"/>
                <a:sym typeface="Consolas"/>
              </a:rPr>
              <a:t>   Node p = </a:t>
            </a:r>
            <a:r>
              <a:rPr lang="en-US" sz="2400" b="1" dirty="0">
                <a:solidFill>
                  <a:srgbClr val="660E7A"/>
                </a:solidFill>
                <a:latin typeface="Consolas"/>
                <a:ea typeface="Consolas"/>
                <a:cs typeface="Consolas"/>
                <a:sym typeface="Consolas"/>
              </a:rPr>
              <a:t>head</a:t>
            </a:r>
            <a:r>
              <a:rPr lang="en-US" sz="2400" dirty="0">
                <a:solidFill>
                  <a:srgbClr val="000000"/>
                </a:solidFill>
                <a:latin typeface="Consolas"/>
                <a:ea typeface="Consolas"/>
                <a:cs typeface="Consolas"/>
                <a:sym typeface="Consolas"/>
              </a:rPr>
              <a:t>;</a:t>
            </a:r>
          </a:p>
          <a:p>
            <a:pPr marL="457200" lvl="0" indent="-69850">
              <a:buClr>
                <a:srgbClr val="000000"/>
              </a:buClr>
              <a:buSzPct val="91666"/>
            </a:pPr>
            <a:r>
              <a:rPr lang="en-US" sz="2400" dirty="0">
                <a:solidFill>
                  <a:srgbClr val="000000"/>
                </a:solidFill>
                <a:latin typeface="Consolas"/>
                <a:ea typeface="Consolas"/>
                <a:cs typeface="Consolas"/>
                <a:sym typeface="Consolas"/>
              </a:rPr>
              <a:t>   </a:t>
            </a:r>
            <a:r>
              <a:rPr lang="en-US" sz="2400" b="1" dirty="0">
                <a:solidFill>
                  <a:srgbClr val="000080"/>
                </a:solidFill>
                <a:latin typeface="Consolas"/>
                <a:ea typeface="Consolas"/>
                <a:cs typeface="Consolas"/>
                <a:sym typeface="Consolas"/>
              </a:rPr>
              <a:t>for </a:t>
            </a:r>
            <a:r>
              <a:rPr lang="en-US" sz="2400" dirty="0">
                <a:solidFill>
                  <a:srgbClr val="000000"/>
                </a:solidFill>
                <a:latin typeface="Consolas"/>
                <a:ea typeface="Consolas"/>
                <a:cs typeface="Consolas"/>
                <a:sym typeface="Consolas"/>
              </a:rPr>
              <a:t>(</a:t>
            </a:r>
            <a:r>
              <a:rPr lang="en-US" sz="2400" b="1" dirty="0">
                <a:solidFill>
                  <a:srgbClr val="000080"/>
                </a:solidFill>
                <a:latin typeface="Consolas"/>
                <a:ea typeface="Consolas"/>
                <a:cs typeface="Consolas"/>
                <a:sym typeface="Consolas"/>
              </a:rPr>
              <a:t>int </a:t>
            </a:r>
            <a:r>
              <a:rPr lang="en-US" sz="2400" dirty="0">
                <a:solidFill>
                  <a:srgbClr val="000000"/>
                </a:solidFill>
                <a:latin typeface="Consolas"/>
                <a:ea typeface="Consolas"/>
                <a:cs typeface="Consolas"/>
                <a:sym typeface="Consolas"/>
              </a:rPr>
              <a:t>j = </a:t>
            </a:r>
            <a:r>
              <a:rPr lang="en-US" sz="2400" dirty="0">
                <a:solidFill>
                  <a:srgbClr val="0000FF"/>
                </a:solidFill>
                <a:latin typeface="Consolas"/>
                <a:ea typeface="Consolas"/>
                <a:cs typeface="Consolas"/>
                <a:sym typeface="Consolas"/>
              </a:rPr>
              <a:t>0</a:t>
            </a:r>
            <a:r>
              <a:rPr lang="en-US" sz="2400" dirty="0">
                <a:solidFill>
                  <a:srgbClr val="000000"/>
                </a:solidFill>
                <a:latin typeface="Consolas"/>
                <a:ea typeface="Consolas"/>
                <a:cs typeface="Consolas"/>
                <a:sym typeface="Consolas"/>
              </a:rPr>
              <a:t>; j &lt; </a:t>
            </a:r>
            <a:r>
              <a:rPr lang="en-US" sz="2400" dirty="0" err="1">
                <a:solidFill>
                  <a:srgbClr val="000000"/>
                </a:solidFill>
                <a:latin typeface="Consolas"/>
                <a:ea typeface="Consolas"/>
                <a:cs typeface="Consolas"/>
                <a:sym typeface="Consolas"/>
              </a:rPr>
              <a:t>i</a:t>
            </a:r>
            <a:r>
              <a:rPr lang="en-US" sz="2400" dirty="0">
                <a:solidFill>
                  <a:srgbClr val="000000"/>
                </a:solidFill>
                <a:latin typeface="Consolas"/>
                <a:ea typeface="Consolas"/>
                <a:cs typeface="Consolas"/>
                <a:sym typeface="Consolas"/>
              </a:rPr>
              <a:t>; </a:t>
            </a:r>
            <a:r>
              <a:rPr lang="en-US" sz="2400" dirty="0" err="1">
                <a:solidFill>
                  <a:srgbClr val="000000"/>
                </a:solidFill>
                <a:latin typeface="Consolas"/>
                <a:ea typeface="Consolas"/>
                <a:cs typeface="Consolas"/>
                <a:sym typeface="Consolas"/>
              </a:rPr>
              <a:t>j++</a:t>
            </a:r>
            <a:r>
              <a:rPr lang="en-US" sz="2400" dirty="0">
                <a:solidFill>
                  <a:srgbClr val="000000"/>
                </a:solidFill>
                <a:latin typeface="Consolas"/>
                <a:ea typeface="Consolas"/>
                <a:cs typeface="Consolas"/>
                <a:sym typeface="Consolas"/>
              </a:rPr>
              <a:t>)</a:t>
            </a:r>
          </a:p>
          <a:p>
            <a:pPr marL="457200" lvl="0" indent="-69850">
              <a:buClr>
                <a:srgbClr val="000000"/>
              </a:buClr>
              <a:buSzPct val="91666"/>
            </a:pPr>
            <a:r>
              <a:rPr lang="en-US" sz="2400" dirty="0">
                <a:solidFill>
                  <a:srgbClr val="000000"/>
                </a:solidFill>
                <a:latin typeface="Consolas"/>
                <a:ea typeface="Consolas"/>
                <a:cs typeface="Consolas"/>
                <a:sym typeface="Consolas"/>
              </a:rPr>
              <a:t>       </a:t>
            </a:r>
            <a:r>
              <a:rPr lang="en-US" sz="2400" b="1" dirty="0">
                <a:solidFill>
                  <a:srgbClr val="000080"/>
                </a:solidFill>
                <a:latin typeface="Consolas"/>
                <a:ea typeface="Consolas"/>
                <a:cs typeface="Consolas"/>
                <a:sym typeface="Consolas"/>
              </a:rPr>
              <a:t>if </a:t>
            </a:r>
            <a:r>
              <a:rPr lang="en-US" sz="2400" dirty="0">
                <a:solidFill>
                  <a:srgbClr val="000000"/>
                </a:solidFill>
                <a:latin typeface="Consolas"/>
                <a:ea typeface="Consolas"/>
                <a:cs typeface="Consolas"/>
                <a:sym typeface="Consolas"/>
              </a:rPr>
              <a:t>(p != </a:t>
            </a:r>
            <a:r>
              <a:rPr lang="en-US" sz="2400" b="1" dirty="0">
                <a:solidFill>
                  <a:srgbClr val="000080"/>
                </a:solidFill>
                <a:latin typeface="Consolas"/>
                <a:ea typeface="Consolas"/>
                <a:cs typeface="Consolas"/>
                <a:sym typeface="Consolas"/>
              </a:rPr>
              <a:t>null</a:t>
            </a:r>
            <a:r>
              <a:rPr lang="en-US" sz="2400" dirty="0">
                <a:solidFill>
                  <a:srgbClr val="000000"/>
                </a:solidFill>
                <a:latin typeface="Consolas"/>
                <a:ea typeface="Consolas"/>
                <a:cs typeface="Consolas"/>
                <a:sym typeface="Consolas"/>
              </a:rPr>
              <a:t>) p = </a:t>
            </a:r>
            <a:r>
              <a:rPr lang="en-US" sz="2400" dirty="0" err="1">
                <a:solidFill>
                  <a:srgbClr val="000000"/>
                </a:solidFill>
                <a:latin typeface="Consolas"/>
                <a:ea typeface="Consolas"/>
                <a:cs typeface="Consolas"/>
                <a:sym typeface="Consolas"/>
              </a:rPr>
              <a:t>p.</a:t>
            </a:r>
            <a:r>
              <a:rPr lang="en-US" sz="2400" b="1" dirty="0" err="1">
                <a:solidFill>
                  <a:srgbClr val="660E7A"/>
                </a:solidFill>
                <a:latin typeface="Consolas"/>
                <a:ea typeface="Consolas"/>
                <a:cs typeface="Consolas"/>
                <a:sym typeface="Consolas"/>
              </a:rPr>
              <a:t>next</a:t>
            </a:r>
            <a:r>
              <a:rPr lang="en-US" sz="2400" dirty="0">
                <a:solidFill>
                  <a:srgbClr val="000000"/>
                </a:solidFill>
                <a:latin typeface="Consolas"/>
                <a:ea typeface="Consolas"/>
                <a:cs typeface="Consolas"/>
                <a:sym typeface="Consolas"/>
              </a:rPr>
              <a:t>;</a:t>
            </a:r>
          </a:p>
          <a:p>
            <a:pPr marL="457200" lvl="0" indent="-69850">
              <a:buClr>
                <a:srgbClr val="000000"/>
              </a:buClr>
              <a:buSzPct val="91666"/>
            </a:pPr>
            <a:r>
              <a:rPr lang="en-US" sz="2400" dirty="0">
                <a:solidFill>
                  <a:srgbClr val="000000"/>
                </a:solidFill>
                <a:latin typeface="Consolas"/>
                <a:ea typeface="Consolas"/>
                <a:cs typeface="Consolas"/>
                <a:sym typeface="Consolas"/>
              </a:rPr>
              <a:t>   </a:t>
            </a:r>
            <a:r>
              <a:rPr lang="en-US" sz="2400" b="1" dirty="0">
                <a:solidFill>
                  <a:srgbClr val="000080"/>
                </a:solidFill>
                <a:latin typeface="Consolas"/>
                <a:ea typeface="Consolas"/>
                <a:cs typeface="Consolas"/>
                <a:sym typeface="Consolas"/>
              </a:rPr>
              <a:t>return </a:t>
            </a:r>
            <a:r>
              <a:rPr lang="en-US" sz="2400" dirty="0">
                <a:solidFill>
                  <a:srgbClr val="000000"/>
                </a:solidFill>
                <a:latin typeface="Consolas"/>
                <a:ea typeface="Consolas"/>
                <a:cs typeface="Consolas"/>
                <a:sym typeface="Consolas"/>
              </a:rPr>
              <a:t>p;</a:t>
            </a:r>
          </a:p>
          <a:p>
            <a:pPr marL="457200" lvl="0" indent="-69850">
              <a:buClr>
                <a:srgbClr val="000000"/>
              </a:buClr>
              <a:buSzPct val="91666"/>
            </a:pPr>
            <a:r>
              <a:rPr lang="en-US" sz="2400" dirty="0">
                <a:solidFill>
                  <a:srgbClr val="000000"/>
                </a:solidFill>
                <a:latin typeface="Consolas"/>
                <a:ea typeface="Consolas"/>
                <a:cs typeface="Consolas"/>
                <a:sym typeface="Consolas"/>
              </a:rPr>
              <a:t>}</a:t>
            </a:r>
          </a:p>
        </p:txBody>
      </p:sp>
      <p:sp>
        <p:nvSpPr>
          <p:cNvPr id="5" name="Rectangle 4">
            <a:extLst>
              <a:ext uri="{FF2B5EF4-FFF2-40B4-BE49-F238E27FC236}">
                <a16:creationId xmlns:a16="http://schemas.microsoft.com/office/drawing/2014/main" id="{B0CBC956-B335-4D7C-9E77-FF1FFEFEF82A}"/>
              </a:ext>
            </a:extLst>
          </p:cNvPr>
          <p:cNvSpPr/>
          <p:nvPr/>
        </p:nvSpPr>
        <p:spPr>
          <a:xfrm>
            <a:off x="3488408" y="4154045"/>
            <a:ext cx="5527475" cy="461665"/>
          </a:xfrm>
          <a:prstGeom prst="rect">
            <a:avLst/>
          </a:prstGeom>
        </p:spPr>
        <p:txBody>
          <a:bodyPr wrap="none">
            <a:spAutoFit/>
          </a:bodyPr>
          <a:lstStyle/>
          <a:p>
            <a:pPr lvl="0">
              <a:buSzPct val="25000"/>
            </a:pPr>
            <a:r>
              <a:rPr lang="en-US" sz="2400" dirty="0">
                <a:solidFill>
                  <a:schemeClr val="tx2"/>
                </a:solidFill>
                <a:ea typeface="Arial"/>
                <a:cs typeface="Arial"/>
                <a:sym typeface="Arial"/>
              </a:rPr>
              <a:t>Cannot traverse in backward direction</a:t>
            </a:r>
          </a:p>
        </p:txBody>
      </p:sp>
      <p:sp>
        <p:nvSpPr>
          <p:cNvPr id="6" name="Slide Number Placeholder 5">
            <a:extLst>
              <a:ext uri="{FF2B5EF4-FFF2-40B4-BE49-F238E27FC236}">
                <a16:creationId xmlns:a16="http://schemas.microsoft.com/office/drawing/2014/main" id="{FB633A10-E0FF-49B2-A0F8-E35E9E1C9767}"/>
              </a:ext>
            </a:extLst>
          </p:cNvPr>
          <p:cNvSpPr>
            <a:spLocks noGrp="1"/>
          </p:cNvSpPr>
          <p:nvPr>
            <p:ph type="sldNum" sz="quarter" idx="12"/>
          </p:nvPr>
        </p:nvSpPr>
        <p:spPr/>
        <p:txBody>
          <a:bodyPr/>
          <a:lstStyle/>
          <a:p>
            <a:fld id="{66B7A6BE-7A3D-1C4F-BEDA-C5431FB9FC0F}" type="slidenum">
              <a:rPr lang="en-US" smtClean="0"/>
              <a:pPr/>
              <a:t>31</a:t>
            </a:fld>
            <a:endParaRPr lang="en-US" dirty="0"/>
          </a:p>
        </p:txBody>
      </p:sp>
    </p:spTree>
    <p:extLst>
      <p:ext uri="{BB962C8B-B14F-4D97-AF65-F5344CB8AC3E}">
        <p14:creationId xmlns:p14="http://schemas.microsoft.com/office/powerpoint/2010/main" val="2738908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771B6C2-DAFD-475E-8E8E-1390F3E5AF04}"/>
                  </a:ext>
                </a:extLst>
              </p:cNvPr>
              <p:cNvSpPr>
                <a:spLocks noGrp="1"/>
              </p:cNvSpPr>
              <p:nvPr>
                <p:ph idx="1"/>
              </p:nvPr>
            </p:nvSpPr>
            <p:spPr/>
            <p:txBody>
              <a:bodyPr/>
              <a:lstStyle/>
              <a:p>
                <a:r>
                  <a:rPr lang="en-AU" dirty="0"/>
                  <a:t>Get value of </a:t>
                </a:r>
                <a14:m>
                  <m:oMath xmlns:m="http://schemas.openxmlformats.org/officeDocument/2006/math">
                    <m:sSup>
                      <m:sSupPr>
                        <m:ctrlPr>
                          <a:rPr lang="en-AU" i="1" dirty="0">
                            <a:latin typeface="Cambria Math" panose="02040503050406030204" pitchFamily="18" charset="0"/>
                          </a:rPr>
                        </m:ctrlPr>
                      </m:sSupPr>
                      <m:e>
                        <m:r>
                          <m:rPr>
                            <m:sty m:val="p"/>
                          </m:rPr>
                          <a:rPr lang="en-AU" i="0" dirty="0">
                            <a:latin typeface="Cambria Math" panose="02040503050406030204" pitchFamily="18" charset="0"/>
                          </a:rPr>
                          <m:t>i</m:t>
                        </m:r>
                      </m:e>
                      <m:sup>
                        <m:r>
                          <m:rPr>
                            <m:sty m:val="p"/>
                          </m:rPr>
                          <a:rPr lang="en-AU" i="0" dirty="0">
                            <a:latin typeface="Cambria Math" panose="02040503050406030204" pitchFamily="18" charset="0"/>
                          </a:rPr>
                          <m:t>th</m:t>
                        </m:r>
                      </m:sup>
                    </m:sSup>
                  </m:oMath>
                </a14:m>
                <a:r>
                  <a:rPr lang="en-AU" dirty="0"/>
                  <a:t> node:</a:t>
                </a:r>
              </a:p>
              <a:p>
                <a:pPr marL="0" indent="0">
                  <a:buNone/>
                </a:pPr>
                <a:br>
                  <a:rPr lang="en-AU" dirty="0"/>
                </a:br>
                <a:endParaRPr lang="en-AU" dirty="0"/>
              </a:p>
              <a:p>
                <a:endParaRPr lang="en-AU" dirty="0"/>
              </a:p>
            </p:txBody>
          </p:sp>
        </mc:Choice>
        <mc:Fallback xmlns="">
          <p:sp>
            <p:nvSpPr>
              <p:cNvPr id="2" name="Content Placeholder 1">
                <a:extLst>
                  <a:ext uri="{FF2B5EF4-FFF2-40B4-BE49-F238E27FC236}">
                    <a16:creationId xmlns:a16="http://schemas.microsoft.com/office/drawing/2014/main" id="{7771B6C2-DAFD-475E-8E8E-1390F3E5AF04}"/>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D649436-505C-41AB-B5B0-175B1392DA7B}"/>
              </a:ext>
            </a:extLst>
          </p:cNvPr>
          <p:cNvSpPr>
            <a:spLocks noGrp="1"/>
          </p:cNvSpPr>
          <p:nvPr>
            <p:ph type="title"/>
          </p:nvPr>
        </p:nvSpPr>
        <p:spPr/>
        <p:txBody>
          <a:bodyPr/>
          <a:lstStyle/>
          <a:p>
            <a:r>
              <a:rPr lang="en-AU" dirty="0"/>
              <a:t>SSL – Get Node Value</a:t>
            </a:r>
          </a:p>
        </p:txBody>
      </p:sp>
      <p:sp>
        <p:nvSpPr>
          <p:cNvPr id="4" name="Rectangle 3">
            <a:extLst>
              <a:ext uri="{FF2B5EF4-FFF2-40B4-BE49-F238E27FC236}">
                <a16:creationId xmlns:a16="http://schemas.microsoft.com/office/drawing/2014/main" id="{CB183553-CAC7-4373-89E5-71AC4FC69866}"/>
              </a:ext>
            </a:extLst>
          </p:cNvPr>
          <p:cNvSpPr/>
          <p:nvPr/>
        </p:nvSpPr>
        <p:spPr>
          <a:xfrm>
            <a:off x="318654" y="1659564"/>
            <a:ext cx="6294582" cy="1251625"/>
          </a:xfrm>
          <a:prstGeom prst="rect">
            <a:avLst/>
          </a:prstGeom>
        </p:spPr>
        <p:txBody>
          <a:bodyPr wrap="square">
            <a:spAutoFit/>
          </a:bodyPr>
          <a:lstStyle/>
          <a:p>
            <a:pPr marL="400050" lvl="0" indent="-76200">
              <a:spcBef>
                <a:spcPts val="240"/>
              </a:spcBef>
              <a:buClr>
                <a:srgbClr val="000000"/>
              </a:buClr>
              <a:buSzPct val="91666"/>
            </a:pPr>
            <a:r>
              <a:rPr lang="en-US" sz="2400" b="1" dirty="0">
                <a:solidFill>
                  <a:srgbClr val="000080"/>
                </a:solidFill>
                <a:latin typeface="Consolas"/>
                <a:ea typeface="Consolas"/>
                <a:cs typeface="Consolas"/>
                <a:sym typeface="Consolas"/>
              </a:rPr>
              <a:t>public int </a:t>
            </a:r>
            <a:r>
              <a:rPr lang="en-US" sz="2400" dirty="0">
                <a:solidFill>
                  <a:srgbClr val="000000"/>
                </a:solidFill>
                <a:latin typeface="Consolas"/>
                <a:ea typeface="Consolas"/>
                <a:cs typeface="Consolas"/>
                <a:sym typeface="Consolas"/>
              </a:rPr>
              <a:t>get(</a:t>
            </a:r>
            <a:r>
              <a:rPr lang="en-US" sz="2400" b="1" dirty="0">
                <a:solidFill>
                  <a:srgbClr val="000080"/>
                </a:solidFill>
                <a:latin typeface="Consolas"/>
                <a:ea typeface="Consolas"/>
                <a:cs typeface="Consolas"/>
                <a:sym typeface="Consolas"/>
              </a:rPr>
              <a:t>int </a:t>
            </a:r>
            <a:r>
              <a:rPr lang="en-US" sz="2400" dirty="0" err="1">
                <a:solidFill>
                  <a:srgbClr val="000000"/>
                </a:solidFill>
                <a:latin typeface="Consolas"/>
                <a:ea typeface="Consolas"/>
                <a:cs typeface="Consolas"/>
                <a:sym typeface="Consolas"/>
              </a:rPr>
              <a:t>i</a:t>
            </a:r>
            <a:r>
              <a:rPr lang="en-US" sz="2400" dirty="0">
                <a:solidFill>
                  <a:srgbClr val="000000"/>
                </a:solidFill>
                <a:latin typeface="Consolas"/>
                <a:ea typeface="Consolas"/>
                <a:cs typeface="Consolas"/>
                <a:sym typeface="Consolas"/>
              </a:rPr>
              <a:t>) {</a:t>
            </a:r>
          </a:p>
          <a:p>
            <a:pPr marL="400050" lvl="0" indent="-76200">
              <a:spcBef>
                <a:spcPts val="240"/>
              </a:spcBef>
              <a:buClr>
                <a:srgbClr val="000000"/>
              </a:buClr>
              <a:buSzPct val="91666"/>
            </a:pPr>
            <a:r>
              <a:rPr lang="en-US" sz="2400" dirty="0">
                <a:solidFill>
                  <a:srgbClr val="000000"/>
                </a:solidFill>
                <a:latin typeface="Consolas"/>
                <a:ea typeface="Consolas"/>
                <a:cs typeface="Consolas"/>
                <a:sym typeface="Consolas"/>
              </a:rPr>
              <a:t>   </a:t>
            </a:r>
            <a:r>
              <a:rPr lang="en-US" sz="2400" b="1" dirty="0">
                <a:solidFill>
                  <a:srgbClr val="000080"/>
                </a:solidFill>
                <a:latin typeface="Consolas"/>
                <a:ea typeface="Consolas"/>
                <a:cs typeface="Consolas"/>
                <a:sym typeface="Consolas"/>
              </a:rPr>
              <a:t>return </a:t>
            </a:r>
            <a:r>
              <a:rPr lang="en-US" sz="2400" dirty="0" err="1">
                <a:solidFill>
                  <a:srgbClr val="000000"/>
                </a:solidFill>
                <a:latin typeface="Consolas"/>
                <a:ea typeface="Consolas"/>
                <a:cs typeface="Consolas"/>
                <a:sym typeface="Consolas"/>
              </a:rPr>
              <a:t>getNode</a:t>
            </a:r>
            <a:r>
              <a:rPr lang="en-US" sz="2400" dirty="0">
                <a:solidFill>
                  <a:srgbClr val="000000"/>
                </a:solidFill>
                <a:latin typeface="Consolas"/>
                <a:ea typeface="Consolas"/>
                <a:cs typeface="Consolas"/>
                <a:sym typeface="Consolas"/>
              </a:rPr>
              <a:t>(</a:t>
            </a:r>
            <a:r>
              <a:rPr lang="en-US" sz="2400" dirty="0" err="1">
                <a:solidFill>
                  <a:srgbClr val="000000"/>
                </a:solidFill>
                <a:latin typeface="Consolas"/>
                <a:ea typeface="Consolas"/>
                <a:cs typeface="Consolas"/>
                <a:sym typeface="Consolas"/>
              </a:rPr>
              <a:t>i</a:t>
            </a:r>
            <a:r>
              <a:rPr lang="en-US" sz="2400" dirty="0">
                <a:solidFill>
                  <a:srgbClr val="000000"/>
                </a:solidFill>
                <a:latin typeface="Consolas"/>
                <a:ea typeface="Consolas"/>
                <a:cs typeface="Consolas"/>
                <a:sym typeface="Consolas"/>
              </a:rPr>
              <a:t>).</a:t>
            </a:r>
            <a:r>
              <a:rPr lang="en-US" sz="2400" b="1" dirty="0">
                <a:solidFill>
                  <a:srgbClr val="660E7A"/>
                </a:solidFill>
                <a:latin typeface="Consolas"/>
                <a:ea typeface="Consolas"/>
                <a:cs typeface="Consolas"/>
                <a:sym typeface="Consolas"/>
              </a:rPr>
              <a:t>data</a:t>
            </a:r>
            <a:r>
              <a:rPr lang="en-US" sz="2400" dirty="0">
                <a:solidFill>
                  <a:srgbClr val="000000"/>
                </a:solidFill>
                <a:latin typeface="Consolas"/>
                <a:ea typeface="Consolas"/>
                <a:cs typeface="Consolas"/>
                <a:sym typeface="Consolas"/>
              </a:rPr>
              <a:t>;</a:t>
            </a:r>
          </a:p>
          <a:p>
            <a:pPr marL="400050" lvl="0" indent="-76200">
              <a:spcBef>
                <a:spcPts val="240"/>
              </a:spcBef>
              <a:buClr>
                <a:srgbClr val="000000"/>
              </a:buClr>
              <a:buSzPct val="91666"/>
            </a:pPr>
            <a:r>
              <a:rPr lang="en-US" sz="2400" dirty="0">
                <a:solidFill>
                  <a:srgbClr val="000000"/>
                </a:solidFill>
                <a:latin typeface="Consolas"/>
                <a:ea typeface="Consolas"/>
                <a:cs typeface="Consolas"/>
                <a:sym typeface="Consolas"/>
              </a:rPr>
              <a:t>}</a:t>
            </a:r>
          </a:p>
        </p:txBody>
      </p:sp>
      <p:sp>
        <p:nvSpPr>
          <p:cNvPr id="5" name="Slide Number Placeholder 4">
            <a:extLst>
              <a:ext uri="{FF2B5EF4-FFF2-40B4-BE49-F238E27FC236}">
                <a16:creationId xmlns:a16="http://schemas.microsoft.com/office/drawing/2014/main" id="{5C6E2E09-F6AD-41C3-B8AF-E7D5659E688D}"/>
              </a:ext>
            </a:extLst>
          </p:cNvPr>
          <p:cNvSpPr>
            <a:spLocks noGrp="1"/>
          </p:cNvSpPr>
          <p:nvPr>
            <p:ph type="sldNum" sz="quarter" idx="12"/>
          </p:nvPr>
        </p:nvSpPr>
        <p:spPr/>
        <p:txBody>
          <a:bodyPr/>
          <a:lstStyle/>
          <a:p>
            <a:fld id="{66B7A6BE-7A3D-1C4F-BEDA-C5431FB9FC0F}" type="slidenum">
              <a:rPr lang="en-US" smtClean="0"/>
              <a:pPr/>
              <a:t>32</a:t>
            </a:fld>
            <a:endParaRPr lang="en-US" dirty="0"/>
          </a:p>
        </p:txBody>
      </p:sp>
    </p:spTree>
    <p:extLst>
      <p:ext uri="{BB962C8B-B14F-4D97-AF65-F5344CB8AC3E}">
        <p14:creationId xmlns:p14="http://schemas.microsoft.com/office/powerpoint/2010/main" val="1586601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F06D22B-9C87-4199-B277-76A965D60B63}"/>
                  </a:ext>
                </a:extLst>
              </p:cNvPr>
              <p:cNvSpPr>
                <a:spLocks noGrp="1"/>
              </p:cNvSpPr>
              <p:nvPr>
                <p:ph idx="1"/>
              </p:nvPr>
            </p:nvSpPr>
            <p:spPr/>
            <p:txBody>
              <a:bodyPr/>
              <a:lstStyle/>
              <a:p>
                <a:r>
                  <a:rPr lang="en-AU" sz="2800" dirty="0"/>
                  <a:t>Set value of </a:t>
                </a:r>
                <a14:m>
                  <m:oMath xmlns:m="http://schemas.openxmlformats.org/officeDocument/2006/math">
                    <m:sSup>
                      <m:sSupPr>
                        <m:ctrlPr>
                          <a:rPr lang="en-AU" sz="2800" i="1" dirty="0" smtClean="0">
                            <a:latin typeface="Cambria Math" panose="02040503050406030204" pitchFamily="18" charset="0"/>
                          </a:rPr>
                        </m:ctrlPr>
                      </m:sSupPr>
                      <m:e>
                        <m:r>
                          <a:rPr lang="en-AU" sz="2800" b="0" i="1" dirty="0" smtClean="0">
                            <a:latin typeface="Cambria Math" panose="02040503050406030204" pitchFamily="18" charset="0"/>
                          </a:rPr>
                          <m:t>𝑖</m:t>
                        </m:r>
                      </m:e>
                      <m:sup>
                        <m:r>
                          <a:rPr lang="en-AU" sz="2800" b="0" i="1" dirty="0" smtClean="0">
                            <a:latin typeface="Cambria Math" panose="02040503050406030204" pitchFamily="18" charset="0"/>
                          </a:rPr>
                          <m:t>𝑡h</m:t>
                        </m:r>
                      </m:sup>
                    </m:sSup>
                  </m:oMath>
                </a14:m>
                <a:r>
                  <a:rPr lang="en-AU" sz="2800" dirty="0"/>
                  <a:t> node:</a:t>
                </a:r>
              </a:p>
              <a:p>
                <a:pPr marL="0" indent="0">
                  <a:buNone/>
                </a:pPr>
                <a:br>
                  <a:rPr lang="en-AU" sz="2800" dirty="0"/>
                </a:br>
                <a:endParaRPr lang="en-AU" sz="2800" dirty="0"/>
              </a:p>
            </p:txBody>
          </p:sp>
        </mc:Choice>
        <mc:Fallback xmlns="">
          <p:sp>
            <p:nvSpPr>
              <p:cNvPr id="2" name="Content Placeholder 1">
                <a:extLst>
                  <a:ext uri="{FF2B5EF4-FFF2-40B4-BE49-F238E27FC236}">
                    <a16:creationId xmlns:a16="http://schemas.microsoft.com/office/drawing/2014/main" id="{CF06D22B-9C87-4199-B277-76A965D60B63}"/>
                  </a:ext>
                </a:extLst>
              </p:cNvPr>
              <p:cNvSpPr>
                <a:spLocks noGrp="1" noRot="1" noChangeAspect="1" noMove="1" noResize="1" noEditPoints="1" noAdjustHandles="1" noChangeArrowheads="1" noChangeShapeType="1" noTextEdit="1"/>
              </p:cNvSpPr>
              <p:nvPr>
                <p:ph idx="1"/>
              </p:nvPr>
            </p:nvSpPr>
            <p:spPr>
              <a:blipFill>
                <a:blip r:embed="rId2"/>
                <a:stretch>
                  <a:fillRect l="-139"/>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1AE02394-705B-4622-9589-49C26F18FB08}"/>
              </a:ext>
            </a:extLst>
          </p:cNvPr>
          <p:cNvSpPr>
            <a:spLocks noGrp="1"/>
          </p:cNvSpPr>
          <p:nvPr>
            <p:ph type="title"/>
          </p:nvPr>
        </p:nvSpPr>
        <p:spPr/>
        <p:txBody>
          <a:bodyPr/>
          <a:lstStyle/>
          <a:p>
            <a:r>
              <a:rPr lang="en-AU" dirty="0"/>
              <a:t>SSL – Set Node Value</a:t>
            </a:r>
          </a:p>
        </p:txBody>
      </p:sp>
      <p:sp>
        <p:nvSpPr>
          <p:cNvPr id="4" name="Rectangle 3">
            <a:extLst>
              <a:ext uri="{FF2B5EF4-FFF2-40B4-BE49-F238E27FC236}">
                <a16:creationId xmlns:a16="http://schemas.microsoft.com/office/drawing/2014/main" id="{7C1C755B-B7B8-4D23-9B2F-68D56C45BC1D}"/>
              </a:ext>
            </a:extLst>
          </p:cNvPr>
          <p:cNvSpPr/>
          <p:nvPr/>
        </p:nvSpPr>
        <p:spPr>
          <a:xfrm>
            <a:off x="433633" y="1876498"/>
            <a:ext cx="6966408" cy="2500685"/>
          </a:xfrm>
          <a:prstGeom prst="rect">
            <a:avLst/>
          </a:prstGeom>
        </p:spPr>
        <p:txBody>
          <a:bodyPr wrap="square">
            <a:spAutoFit/>
          </a:bodyPr>
          <a:lstStyle/>
          <a:p>
            <a:pPr marL="228600" lvl="0" indent="0">
              <a:spcBef>
                <a:spcPts val="320"/>
              </a:spcBef>
              <a:buNone/>
            </a:pPr>
            <a:r>
              <a:rPr lang="en-US" sz="2400" b="1" dirty="0">
                <a:solidFill>
                  <a:srgbClr val="000080"/>
                </a:solidFill>
                <a:latin typeface="Consolas"/>
                <a:ea typeface="Consolas"/>
                <a:cs typeface="Consolas"/>
                <a:sym typeface="Consolas"/>
              </a:rPr>
              <a:t>public int </a:t>
            </a:r>
            <a:r>
              <a:rPr lang="en-US" sz="2400" dirty="0">
                <a:latin typeface="Consolas"/>
                <a:ea typeface="Consolas"/>
                <a:cs typeface="Consolas"/>
                <a:sym typeface="Consolas"/>
              </a:rPr>
              <a:t>set(</a:t>
            </a:r>
            <a:r>
              <a:rPr lang="en-US" sz="2400" b="1" dirty="0">
                <a:solidFill>
                  <a:srgbClr val="000080"/>
                </a:solidFill>
                <a:latin typeface="Consolas"/>
                <a:ea typeface="Consolas"/>
                <a:cs typeface="Consolas"/>
                <a:sym typeface="Consolas"/>
              </a:rPr>
              <a:t>int </a:t>
            </a:r>
            <a:r>
              <a:rPr lang="en-US" sz="2400" dirty="0" err="1">
                <a:latin typeface="Consolas"/>
                <a:ea typeface="Consolas"/>
                <a:cs typeface="Consolas"/>
                <a:sym typeface="Consolas"/>
              </a:rPr>
              <a:t>i</a:t>
            </a:r>
            <a:r>
              <a:rPr lang="en-US" sz="2400" dirty="0">
                <a:latin typeface="Consolas"/>
                <a:ea typeface="Consolas"/>
                <a:cs typeface="Consolas"/>
                <a:sym typeface="Consolas"/>
              </a:rPr>
              <a:t>, </a:t>
            </a:r>
            <a:r>
              <a:rPr lang="en-US" sz="2400" b="1" dirty="0">
                <a:solidFill>
                  <a:srgbClr val="000080"/>
                </a:solidFill>
                <a:latin typeface="Consolas"/>
                <a:ea typeface="Consolas"/>
                <a:cs typeface="Consolas"/>
                <a:sym typeface="Consolas"/>
              </a:rPr>
              <a:t>int </a:t>
            </a:r>
            <a:r>
              <a:rPr lang="en-US" sz="2400" dirty="0">
                <a:latin typeface="Consolas"/>
                <a:ea typeface="Consolas"/>
                <a:cs typeface="Consolas"/>
                <a:sym typeface="Consolas"/>
              </a:rPr>
              <a:t>data) {</a:t>
            </a:r>
          </a:p>
          <a:p>
            <a:pPr marL="914400" lvl="0" indent="0">
              <a:spcBef>
                <a:spcPts val="320"/>
              </a:spcBef>
              <a:buNone/>
            </a:pPr>
            <a:r>
              <a:rPr lang="en-US" sz="2400" dirty="0">
                <a:latin typeface="Consolas"/>
                <a:ea typeface="Consolas"/>
                <a:cs typeface="Consolas"/>
                <a:sym typeface="Consolas"/>
              </a:rPr>
              <a:t>Node u = </a:t>
            </a:r>
            <a:r>
              <a:rPr lang="en-US" sz="2400" dirty="0" err="1">
                <a:latin typeface="Consolas"/>
                <a:ea typeface="Consolas"/>
                <a:cs typeface="Consolas"/>
                <a:sym typeface="Consolas"/>
              </a:rPr>
              <a:t>getNode</a:t>
            </a:r>
            <a:r>
              <a:rPr lang="en-US" sz="2400" dirty="0">
                <a:latin typeface="Consolas"/>
                <a:ea typeface="Consolas"/>
                <a:cs typeface="Consolas"/>
                <a:sym typeface="Consolas"/>
              </a:rPr>
              <a:t>(</a:t>
            </a:r>
            <a:r>
              <a:rPr lang="en-US" sz="2400" dirty="0" err="1">
                <a:latin typeface="Consolas"/>
                <a:ea typeface="Consolas"/>
                <a:cs typeface="Consolas"/>
                <a:sym typeface="Consolas"/>
              </a:rPr>
              <a:t>i</a:t>
            </a:r>
            <a:r>
              <a:rPr lang="en-US" sz="2400" dirty="0">
                <a:latin typeface="Consolas"/>
                <a:ea typeface="Consolas"/>
                <a:cs typeface="Consolas"/>
                <a:sym typeface="Consolas"/>
              </a:rPr>
              <a:t>);</a:t>
            </a:r>
          </a:p>
          <a:p>
            <a:pPr marL="914400" lvl="0" indent="0">
              <a:spcBef>
                <a:spcPts val="320"/>
              </a:spcBef>
              <a:buNone/>
            </a:pPr>
            <a:r>
              <a:rPr lang="en-US" sz="2400" b="1" dirty="0">
                <a:solidFill>
                  <a:srgbClr val="000080"/>
                </a:solidFill>
                <a:latin typeface="Consolas"/>
                <a:ea typeface="Consolas"/>
                <a:cs typeface="Consolas"/>
                <a:sym typeface="Consolas"/>
              </a:rPr>
              <a:t>int </a:t>
            </a:r>
            <a:r>
              <a:rPr lang="en-US" sz="2400" dirty="0" err="1">
                <a:latin typeface="Consolas"/>
                <a:ea typeface="Consolas"/>
                <a:cs typeface="Consolas"/>
                <a:sym typeface="Consolas"/>
              </a:rPr>
              <a:t>oldData</a:t>
            </a:r>
            <a:r>
              <a:rPr lang="en-US" sz="2400" dirty="0">
                <a:latin typeface="Consolas"/>
                <a:ea typeface="Consolas"/>
                <a:cs typeface="Consolas"/>
                <a:sym typeface="Consolas"/>
              </a:rPr>
              <a:t> = </a:t>
            </a:r>
            <a:r>
              <a:rPr lang="en-US" sz="2400" dirty="0" err="1">
                <a:latin typeface="Consolas"/>
                <a:ea typeface="Consolas"/>
                <a:cs typeface="Consolas"/>
                <a:sym typeface="Consolas"/>
              </a:rPr>
              <a:t>u.</a:t>
            </a:r>
            <a:r>
              <a:rPr lang="en-US" sz="2400" b="1" dirty="0" err="1">
                <a:solidFill>
                  <a:srgbClr val="660E7A"/>
                </a:solidFill>
                <a:latin typeface="Consolas"/>
                <a:ea typeface="Consolas"/>
                <a:cs typeface="Consolas"/>
                <a:sym typeface="Consolas"/>
              </a:rPr>
              <a:t>data</a:t>
            </a:r>
            <a:r>
              <a:rPr lang="en-US" sz="2400" dirty="0">
                <a:latin typeface="Consolas"/>
                <a:ea typeface="Consolas"/>
                <a:cs typeface="Consolas"/>
                <a:sym typeface="Consolas"/>
              </a:rPr>
              <a:t>;</a:t>
            </a:r>
          </a:p>
          <a:p>
            <a:pPr marL="914400" lvl="0" indent="0">
              <a:spcBef>
                <a:spcPts val="320"/>
              </a:spcBef>
              <a:buNone/>
            </a:pPr>
            <a:r>
              <a:rPr lang="en-US" sz="2400" dirty="0" err="1">
                <a:latin typeface="Consolas"/>
                <a:ea typeface="Consolas"/>
                <a:cs typeface="Consolas"/>
                <a:sym typeface="Consolas"/>
              </a:rPr>
              <a:t>u.</a:t>
            </a:r>
            <a:r>
              <a:rPr lang="en-US" sz="2400" b="1" dirty="0" err="1">
                <a:solidFill>
                  <a:srgbClr val="660E7A"/>
                </a:solidFill>
                <a:latin typeface="Consolas"/>
                <a:ea typeface="Consolas"/>
                <a:cs typeface="Consolas"/>
                <a:sym typeface="Consolas"/>
              </a:rPr>
              <a:t>data</a:t>
            </a:r>
            <a:r>
              <a:rPr lang="en-US" sz="2400" b="1" dirty="0">
                <a:solidFill>
                  <a:srgbClr val="660E7A"/>
                </a:solidFill>
                <a:latin typeface="Consolas"/>
                <a:ea typeface="Consolas"/>
                <a:cs typeface="Consolas"/>
                <a:sym typeface="Consolas"/>
              </a:rPr>
              <a:t> </a:t>
            </a:r>
            <a:r>
              <a:rPr lang="en-US" sz="2400" dirty="0">
                <a:latin typeface="Consolas"/>
                <a:ea typeface="Consolas"/>
                <a:cs typeface="Consolas"/>
                <a:sym typeface="Consolas"/>
              </a:rPr>
              <a:t>= data;</a:t>
            </a:r>
          </a:p>
          <a:p>
            <a:pPr marL="914400" lvl="0" indent="0">
              <a:spcBef>
                <a:spcPts val="320"/>
              </a:spcBef>
              <a:buNone/>
            </a:pPr>
            <a:r>
              <a:rPr lang="en-US" sz="2400" b="1" dirty="0">
                <a:solidFill>
                  <a:srgbClr val="000080"/>
                </a:solidFill>
                <a:latin typeface="Consolas"/>
                <a:ea typeface="Consolas"/>
                <a:cs typeface="Consolas"/>
                <a:sym typeface="Consolas"/>
              </a:rPr>
              <a:t>return </a:t>
            </a:r>
            <a:r>
              <a:rPr lang="en-US" sz="2400" dirty="0" err="1">
                <a:latin typeface="Consolas"/>
                <a:ea typeface="Consolas"/>
                <a:cs typeface="Consolas"/>
                <a:sym typeface="Consolas"/>
              </a:rPr>
              <a:t>oldData</a:t>
            </a:r>
            <a:r>
              <a:rPr lang="en-US" sz="2400" dirty="0">
                <a:latin typeface="Consolas"/>
                <a:ea typeface="Consolas"/>
                <a:cs typeface="Consolas"/>
                <a:sym typeface="Consolas"/>
              </a:rPr>
              <a:t>;</a:t>
            </a:r>
          </a:p>
          <a:p>
            <a:pPr marL="457200" lvl="0" indent="0">
              <a:spcBef>
                <a:spcPts val="320"/>
              </a:spcBef>
              <a:buNone/>
            </a:pPr>
            <a:r>
              <a:rPr lang="en-US" sz="2400" dirty="0">
                <a:latin typeface="Consolas"/>
                <a:ea typeface="Consolas"/>
                <a:cs typeface="Consolas"/>
                <a:sym typeface="Consolas"/>
              </a:rPr>
              <a:t>}</a:t>
            </a:r>
          </a:p>
        </p:txBody>
      </p:sp>
      <p:sp>
        <p:nvSpPr>
          <p:cNvPr id="5" name="Slide Number Placeholder 4">
            <a:extLst>
              <a:ext uri="{FF2B5EF4-FFF2-40B4-BE49-F238E27FC236}">
                <a16:creationId xmlns:a16="http://schemas.microsoft.com/office/drawing/2014/main" id="{93899A7B-2072-4669-830E-7AA83F8DCB86}"/>
              </a:ext>
            </a:extLst>
          </p:cNvPr>
          <p:cNvSpPr>
            <a:spLocks noGrp="1"/>
          </p:cNvSpPr>
          <p:nvPr>
            <p:ph type="sldNum" sz="quarter" idx="12"/>
          </p:nvPr>
        </p:nvSpPr>
        <p:spPr/>
        <p:txBody>
          <a:bodyPr/>
          <a:lstStyle/>
          <a:p>
            <a:fld id="{66B7A6BE-7A3D-1C4F-BEDA-C5431FB9FC0F}" type="slidenum">
              <a:rPr lang="en-US" smtClean="0"/>
              <a:pPr/>
              <a:t>33</a:t>
            </a:fld>
            <a:endParaRPr lang="en-US" dirty="0"/>
          </a:p>
        </p:txBody>
      </p:sp>
    </p:spTree>
    <p:extLst>
      <p:ext uri="{BB962C8B-B14F-4D97-AF65-F5344CB8AC3E}">
        <p14:creationId xmlns:p14="http://schemas.microsoft.com/office/powerpoint/2010/main" val="3249829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C06F86-4176-485A-9735-88C20D65F636}"/>
              </a:ext>
            </a:extLst>
          </p:cNvPr>
          <p:cNvSpPr>
            <a:spLocks noGrp="1"/>
          </p:cNvSpPr>
          <p:nvPr>
            <p:ph idx="1"/>
          </p:nvPr>
        </p:nvSpPr>
        <p:spPr/>
        <p:txBody>
          <a:bodyPr/>
          <a:lstStyle/>
          <a:p>
            <a:pPr marL="0" lvl="0" indent="-69850">
              <a:lnSpc>
                <a:spcPct val="100000"/>
              </a:lnSpc>
              <a:spcBef>
                <a:spcPts val="0"/>
              </a:spcBef>
              <a:buClr>
                <a:srgbClr val="000000"/>
              </a:buClr>
              <a:buSzPct val="91666"/>
              <a:buNone/>
            </a:pPr>
            <a:r>
              <a:rPr lang="en-US" sz="2000" b="1" dirty="0">
                <a:solidFill>
                  <a:srgbClr val="000080"/>
                </a:solidFill>
                <a:latin typeface="Consolas"/>
                <a:ea typeface="Consolas"/>
                <a:cs typeface="Consolas"/>
                <a:sym typeface="Consolas"/>
              </a:rPr>
              <a:t>public class </a:t>
            </a:r>
            <a:r>
              <a:rPr lang="en-US" sz="2000" dirty="0">
                <a:latin typeface="Consolas"/>
                <a:ea typeface="Consolas"/>
                <a:cs typeface="Consolas"/>
                <a:sym typeface="Consolas"/>
              </a:rPr>
              <a:t>SLL {</a:t>
            </a:r>
          </a:p>
          <a:p>
            <a:pPr marL="0" lvl="0" indent="-69850">
              <a:lnSpc>
                <a:spcPct val="100000"/>
              </a:lnSpc>
              <a:spcBef>
                <a:spcPts val="0"/>
              </a:spcBef>
              <a:buClr>
                <a:srgbClr val="000000"/>
              </a:buClr>
              <a:buSzPct val="91666"/>
              <a:buNone/>
            </a:pPr>
            <a:r>
              <a:rPr lang="en-US" sz="2000" dirty="0">
                <a:latin typeface="Consolas"/>
                <a:ea typeface="Consolas"/>
                <a:cs typeface="Consolas"/>
                <a:sym typeface="Consolas"/>
              </a:rPr>
              <a:t>   Node </a:t>
            </a:r>
            <a:r>
              <a:rPr lang="en-US" sz="2000" b="1" dirty="0">
                <a:solidFill>
                  <a:srgbClr val="660E7A"/>
                </a:solidFill>
                <a:latin typeface="Consolas"/>
                <a:ea typeface="Consolas"/>
                <a:cs typeface="Consolas"/>
                <a:sym typeface="Consolas"/>
              </a:rPr>
              <a:t>head</a:t>
            </a:r>
            <a:r>
              <a:rPr lang="en-US" sz="2000" dirty="0">
                <a:latin typeface="Consolas"/>
                <a:ea typeface="Consolas"/>
                <a:cs typeface="Consolas"/>
                <a:sym typeface="Consolas"/>
              </a:rPr>
              <a:t>, </a:t>
            </a:r>
            <a:r>
              <a:rPr lang="en-US" sz="2000" b="1" dirty="0">
                <a:solidFill>
                  <a:srgbClr val="660E7A"/>
                </a:solidFill>
                <a:latin typeface="Consolas"/>
                <a:ea typeface="Consolas"/>
                <a:cs typeface="Consolas"/>
                <a:sym typeface="Consolas"/>
              </a:rPr>
              <a:t>tail</a:t>
            </a:r>
            <a:r>
              <a:rPr lang="en-US" sz="2000" dirty="0">
                <a:latin typeface="Consolas"/>
                <a:ea typeface="Consolas"/>
                <a:cs typeface="Consolas"/>
                <a:sym typeface="Consolas"/>
              </a:rPr>
              <a:t>;</a:t>
            </a:r>
          </a:p>
          <a:p>
            <a:pPr marL="0" lvl="0" indent="-69850">
              <a:lnSpc>
                <a:spcPct val="100000"/>
              </a:lnSpc>
              <a:spcBef>
                <a:spcPts val="0"/>
              </a:spcBef>
              <a:buClr>
                <a:srgbClr val="000000"/>
              </a:buClr>
              <a:buSzPct val="91666"/>
              <a:buNone/>
            </a:pPr>
            <a:endParaRPr lang="en-US" sz="2000" dirty="0">
              <a:latin typeface="Consolas"/>
              <a:ea typeface="Consolas"/>
              <a:cs typeface="Consolas"/>
              <a:sym typeface="Consolas"/>
            </a:endParaRPr>
          </a:p>
          <a:p>
            <a:pPr marL="0" lvl="0" indent="-69850">
              <a:lnSpc>
                <a:spcPct val="100000"/>
              </a:lnSpc>
              <a:spcBef>
                <a:spcPts val="0"/>
              </a:spcBef>
              <a:buClr>
                <a:srgbClr val="000000"/>
              </a:buClr>
              <a:buNone/>
            </a:pPr>
            <a:r>
              <a:rPr lang="en-US" sz="2000" i="1" dirty="0">
                <a:solidFill>
                  <a:srgbClr val="808080"/>
                </a:solidFill>
                <a:latin typeface="Consolas"/>
                <a:ea typeface="Consolas"/>
                <a:cs typeface="Consolas"/>
                <a:sym typeface="Consolas"/>
              </a:rPr>
              <a:t>	</a:t>
            </a:r>
            <a:r>
              <a:rPr lang="en-US" sz="2000" i="1" dirty="0">
                <a:solidFill>
                  <a:schemeClr val="accent4"/>
                </a:solidFill>
                <a:latin typeface="Consolas"/>
                <a:ea typeface="Consolas"/>
                <a:cs typeface="Consolas"/>
                <a:sym typeface="Consolas"/>
              </a:rPr>
              <a:t>// Method to print the nodes in a list</a:t>
            </a:r>
          </a:p>
          <a:p>
            <a:pPr marL="0" lvl="0" indent="-69850">
              <a:lnSpc>
                <a:spcPct val="100000"/>
              </a:lnSpc>
              <a:spcBef>
                <a:spcPts val="0"/>
              </a:spcBef>
              <a:buClr>
                <a:srgbClr val="000000"/>
              </a:buClr>
              <a:buSzPct val="91666"/>
              <a:buNone/>
            </a:pPr>
            <a:r>
              <a:rPr lang="en-US" sz="2000" b="1" i="1" dirty="0">
                <a:solidFill>
                  <a:srgbClr val="000080"/>
                </a:solidFill>
                <a:latin typeface="Consolas"/>
                <a:ea typeface="Consolas"/>
                <a:cs typeface="Consolas"/>
                <a:sym typeface="Consolas"/>
              </a:rPr>
              <a:t>	</a:t>
            </a:r>
            <a:r>
              <a:rPr lang="en-US" sz="2000" b="1" dirty="0">
                <a:solidFill>
                  <a:srgbClr val="000080"/>
                </a:solidFill>
                <a:latin typeface="Consolas"/>
                <a:ea typeface="Consolas"/>
                <a:cs typeface="Consolas"/>
                <a:sym typeface="Consolas"/>
              </a:rPr>
              <a:t>public void </a:t>
            </a:r>
            <a:r>
              <a:rPr lang="en-US" sz="2000" dirty="0" err="1">
                <a:latin typeface="Consolas"/>
                <a:ea typeface="Consolas"/>
                <a:cs typeface="Consolas"/>
                <a:sym typeface="Consolas"/>
              </a:rPr>
              <a:t>printList</a:t>
            </a:r>
            <a:r>
              <a:rPr lang="en-US" sz="2000" dirty="0">
                <a:latin typeface="Consolas"/>
                <a:ea typeface="Consolas"/>
                <a:cs typeface="Consolas"/>
                <a:sym typeface="Consolas"/>
              </a:rPr>
              <a:t>() {</a:t>
            </a:r>
          </a:p>
          <a:p>
            <a:pPr marL="0" lvl="0" indent="-69850">
              <a:lnSpc>
                <a:spcPct val="100000"/>
              </a:lnSpc>
              <a:spcBef>
                <a:spcPts val="0"/>
              </a:spcBef>
              <a:buClr>
                <a:srgbClr val="000000"/>
              </a:buClr>
              <a:buSzPct val="91666"/>
              <a:buNone/>
            </a:pPr>
            <a:r>
              <a:rPr lang="en-US" sz="2000" dirty="0">
                <a:latin typeface="Consolas"/>
                <a:ea typeface="Consolas"/>
                <a:cs typeface="Consolas"/>
                <a:sym typeface="Consolas"/>
              </a:rPr>
              <a:t>		Node cur = </a:t>
            </a:r>
            <a:r>
              <a:rPr lang="en-US" sz="2000" b="1" dirty="0">
                <a:solidFill>
                  <a:srgbClr val="660E7A"/>
                </a:solidFill>
                <a:latin typeface="Consolas"/>
                <a:ea typeface="Consolas"/>
                <a:cs typeface="Consolas"/>
                <a:sym typeface="Consolas"/>
              </a:rPr>
              <a:t>head</a:t>
            </a:r>
            <a:r>
              <a:rPr lang="en-US" sz="2000" dirty="0">
                <a:latin typeface="Consolas"/>
                <a:ea typeface="Consolas"/>
                <a:cs typeface="Consolas"/>
                <a:sym typeface="Consolas"/>
              </a:rPr>
              <a:t>;</a:t>
            </a:r>
          </a:p>
          <a:p>
            <a:pPr marL="0" lvl="0" indent="-69850">
              <a:lnSpc>
                <a:spcPct val="100000"/>
              </a:lnSpc>
              <a:spcBef>
                <a:spcPts val="0"/>
              </a:spcBef>
              <a:buClr>
                <a:srgbClr val="000000"/>
              </a:buClr>
              <a:buSzPct val="91666"/>
              <a:buNone/>
            </a:pPr>
            <a:r>
              <a:rPr lang="en-US" sz="2000" b="1" dirty="0">
                <a:solidFill>
                  <a:srgbClr val="000080"/>
                </a:solidFill>
                <a:latin typeface="Consolas"/>
                <a:ea typeface="Consolas"/>
                <a:cs typeface="Consolas"/>
                <a:sym typeface="Consolas"/>
              </a:rPr>
              <a:t>		while </a:t>
            </a:r>
            <a:r>
              <a:rPr lang="en-US" sz="2000" dirty="0">
                <a:latin typeface="Consolas"/>
                <a:ea typeface="Consolas"/>
                <a:cs typeface="Consolas"/>
                <a:sym typeface="Consolas"/>
              </a:rPr>
              <a:t>(cur != </a:t>
            </a:r>
            <a:r>
              <a:rPr lang="en-US" sz="2000" b="1" dirty="0">
                <a:solidFill>
                  <a:srgbClr val="000080"/>
                </a:solidFill>
                <a:latin typeface="Consolas"/>
                <a:ea typeface="Consolas"/>
                <a:cs typeface="Consolas"/>
                <a:sym typeface="Consolas"/>
              </a:rPr>
              <a:t>null</a:t>
            </a:r>
            <a:r>
              <a:rPr lang="en-US" sz="2000" dirty="0">
                <a:latin typeface="Consolas"/>
                <a:ea typeface="Consolas"/>
                <a:cs typeface="Consolas"/>
                <a:sym typeface="Consolas"/>
              </a:rPr>
              <a:t>) {</a:t>
            </a:r>
          </a:p>
          <a:p>
            <a:pPr marL="0" lvl="0" indent="-69850">
              <a:lnSpc>
                <a:spcPct val="100000"/>
              </a:lnSpc>
              <a:spcBef>
                <a:spcPts val="0"/>
              </a:spcBef>
              <a:buClr>
                <a:srgbClr val="000000"/>
              </a:buClr>
              <a:buSzPct val="91666"/>
              <a:buNone/>
            </a:pPr>
            <a:r>
              <a:rPr lang="en-US" sz="2000" dirty="0">
                <a:latin typeface="Consolas"/>
                <a:ea typeface="Consolas"/>
                <a:cs typeface="Consolas"/>
                <a:sym typeface="Consolas"/>
              </a:rPr>
              <a:t>			</a:t>
            </a:r>
            <a:r>
              <a:rPr lang="en-US" sz="2000" dirty="0" err="1">
                <a:latin typeface="Consolas"/>
                <a:ea typeface="Consolas"/>
                <a:cs typeface="Consolas"/>
                <a:sym typeface="Consolas"/>
              </a:rPr>
              <a:t>System.</a:t>
            </a:r>
            <a:r>
              <a:rPr lang="en-US" sz="2000" b="1" i="1" dirty="0" err="1">
                <a:solidFill>
                  <a:srgbClr val="660E7A"/>
                </a:solidFill>
                <a:latin typeface="Consolas"/>
                <a:ea typeface="Consolas"/>
                <a:cs typeface="Consolas"/>
                <a:sym typeface="Consolas"/>
              </a:rPr>
              <a:t>out</a:t>
            </a:r>
            <a:r>
              <a:rPr lang="en-US" sz="2000" dirty="0" err="1">
                <a:latin typeface="Consolas"/>
                <a:ea typeface="Consolas"/>
                <a:cs typeface="Consolas"/>
                <a:sym typeface="Consolas"/>
              </a:rPr>
              <a:t>.println</a:t>
            </a:r>
            <a:r>
              <a:rPr lang="en-US" sz="2000" dirty="0">
                <a:latin typeface="Consolas"/>
                <a:ea typeface="Consolas"/>
                <a:cs typeface="Consolas"/>
                <a:sym typeface="Consolas"/>
              </a:rPr>
              <a:t>(</a:t>
            </a:r>
            <a:r>
              <a:rPr lang="en-US" sz="2000" dirty="0" err="1">
                <a:latin typeface="Consolas"/>
                <a:ea typeface="Consolas"/>
                <a:cs typeface="Consolas"/>
                <a:sym typeface="Consolas"/>
              </a:rPr>
              <a:t>cur.</a:t>
            </a:r>
            <a:r>
              <a:rPr lang="en-US" sz="2000" b="1" dirty="0" err="1">
                <a:solidFill>
                  <a:srgbClr val="660E7A"/>
                </a:solidFill>
                <a:latin typeface="Consolas"/>
                <a:ea typeface="Consolas"/>
                <a:cs typeface="Consolas"/>
                <a:sym typeface="Consolas"/>
              </a:rPr>
              <a:t>data</a:t>
            </a:r>
            <a:r>
              <a:rPr lang="en-US" sz="2000" dirty="0">
                <a:latin typeface="Consolas"/>
                <a:ea typeface="Consolas"/>
                <a:cs typeface="Consolas"/>
                <a:sym typeface="Consolas"/>
              </a:rPr>
              <a:t>);</a:t>
            </a:r>
          </a:p>
          <a:p>
            <a:pPr marL="0" lvl="0" indent="-69850">
              <a:lnSpc>
                <a:spcPct val="100000"/>
              </a:lnSpc>
              <a:spcBef>
                <a:spcPts val="0"/>
              </a:spcBef>
              <a:buClr>
                <a:srgbClr val="000000"/>
              </a:buClr>
              <a:buSzPct val="91666"/>
              <a:buNone/>
            </a:pPr>
            <a:r>
              <a:rPr lang="en-US" sz="2000" dirty="0">
                <a:latin typeface="Consolas"/>
                <a:ea typeface="Consolas"/>
                <a:cs typeface="Consolas"/>
                <a:sym typeface="Consolas"/>
              </a:rPr>
              <a:t>			cur = </a:t>
            </a:r>
            <a:r>
              <a:rPr lang="en-US" sz="2000" dirty="0" err="1">
                <a:latin typeface="Consolas"/>
                <a:ea typeface="Consolas"/>
                <a:cs typeface="Consolas"/>
                <a:sym typeface="Consolas"/>
              </a:rPr>
              <a:t>cur.</a:t>
            </a:r>
            <a:r>
              <a:rPr lang="en-US" sz="2000" b="1" dirty="0" err="1">
                <a:solidFill>
                  <a:srgbClr val="660E7A"/>
                </a:solidFill>
                <a:latin typeface="Consolas"/>
                <a:ea typeface="Consolas"/>
                <a:cs typeface="Consolas"/>
                <a:sym typeface="Consolas"/>
              </a:rPr>
              <a:t>next</a:t>
            </a:r>
            <a:r>
              <a:rPr lang="en-US" sz="2000" dirty="0">
                <a:latin typeface="Consolas"/>
                <a:ea typeface="Consolas"/>
                <a:cs typeface="Consolas"/>
                <a:sym typeface="Consolas"/>
              </a:rPr>
              <a:t>;     </a:t>
            </a:r>
            <a:r>
              <a:rPr lang="en-US" sz="2000" i="1" dirty="0">
                <a:solidFill>
                  <a:srgbClr val="808080"/>
                </a:solidFill>
                <a:latin typeface="Consolas"/>
                <a:ea typeface="Consolas"/>
                <a:cs typeface="Consolas"/>
                <a:sym typeface="Consolas"/>
              </a:rPr>
              <a:t>// traverse the list</a:t>
            </a:r>
          </a:p>
          <a:p>
            <a:pPr marL="0" lvl="0" indent="-69850">
              <a:lnSpc>
                <a:spcPct val="100000"/>
              </a:lnSpc>
              <a:spcBef>
                <a:spcPts val="0"/>
              </a:spcBef>
              <a:buClr>
                <a:srgbClr val="000000"/>
              </a:buClr>
              <a:buSzPct val="91666"/>
              <a:buNone/>
            </a:pPr>
            <a:r>
              <a:rPr lang="en-US" sz="2000" dirty="0">
                <a:latin typeface="Consolas"/>
                <a:ea typeface="Consolas"/>
                <a:cs typeface="Consolas"/>
                <a:sym typeface="Consolas"/>
              </a:rPr>
              <a:t>		}</a:t>
            </a:r>
          </a:p>
          <a:p>
            <a:pPr marL="0" lvl="0" indent="-69850">
              <a:lnSpc>
                <a:spcPct val="100000"/>
              </a:lnSpc>
              <a:spcBef>
                <a:spcPts val="0"/>
              </a:spcBef>
              <a:buClr>
                <a:srgbClr val="000000"/>
              </a:buClr>
              <a:buSzPct val="91666"/>
              <a:buNone/>
            </a:pPr>
            <a:r>
              <a:rPr lang="en-US" sz="2000" dirty="0">
                <a:latin typeface="Consolas"/>
                <a:ea typeface="Consolas"/>
                <a:cs typeface="Consolas"/>
                <a:sym typeface="Consolas"/>
              </a:rPr>
              <a:t>	}</a:t>
            </a:r>
          </a:p>
          <a:p>
            <a:pPr marL="0" lvl="0" indent="-69850">
              <a:lnSpc>
                <a:spcPct val="100000"/>
              </a:lnSpc>
              <a:spcBef>
                <a:spcPts val="0"/>
              </a:spcBef>
              <a:buClr>
                <a:srgbClr val="000000"/>
              </a:buClr>
              <a:buNone/>
            </a:pPr>
            <a:r>
              <a:rPr lang="en-US" sz="2000" dirty="0">
                <a:latin typeface="Consolas"/>
                <a:ea typeface="Consolas"/>
                <a:cs typeface="Consolas"/>
                <a:sym typeface="Consolas"/>
              </a:rPr>
              <a:t>}</a:t>
            </a:r>
          </a:p>
        </p:txBody>
      </p:sp>
      <p:sp>
        <p:nvSpPr>
          <p:cNvPr id="3" name="Title 2">
            <a:extLst>
              <a:ext uri="{FF2B5EF4-FFF2-40B4-BE49-F238E27FC236}">
                <a16:creationId xmlns:a16="http://schemas.microsoft.com/office/drawing/2014/main" id="{3D29F5E2-CDF3-4F7E-A75B-91FEAAD7643D}"/>
              </a:ext>
            </a:extLst>
          </p:cNvPr>
          <p:cNvSpPr>
            <a:spLocks noGrp="1"/>
          </p:cNvSpPr>
          <p:nvPr>
            <p:ph type="title"/>
          </p:nvPr>
        </p:nvSpPr>
        <p:spPr/>
        <p:txBody>
          <a:bodyPr/>
          <a:lstStyle/>
          <a:p>
            <a:r>
              <a:rPr lang="en-AU" dirty="0"/>
              <a:t>SLL – Print</a:t>
            </a:r>
          </a:p>
        </p:txBody>
      </p:sp>
      <p:sp>
        <p:nvSpPr>
          <p:cNvPr id="4" name="Slide Number Placeholder 3">
            <a:extLst>
              <a:ext uri="{FF2B5EF4-FFF2-40B4-BE49-F238E27FC236}">
                <a16:creationId xmlns:a16="http://schemas.microsoft.com/office/drawing/2014/main" id="{0DBB5E5B-3530-47E1-B689-DE25C89F5A7C}"/>
              </a:ext>
            </a:extLst>
          </p:cNvPr>
          <p:cNvSpPr>
            <a:spLocks noGrp="1"/>
          </p:cNvSpPr>
          <p:nvPr>
            <p:ph type="sldNum" sz="quarter" idx="12"/>
          </p:nvPr>
        </p:nvSpPr>
        <p:spPr/>
        <p:txBody>
          <a:bodyPr/>
          <a:lstStyle/>
          <a:p>
            <a:fld id="{66B7A6BE-7A3D-1C4F-BEDA-C5431FB9FC0F}" type="slidenum">
              <a:rPr lang="en-US" smtClean="0"/>
              <a:pPr/>
              <a:t>34</a:t>
            </a:fld>
            <a:endParaRPr lang="en-US" dirty="0"/>
          </a:p>
        </p:txBody>
      </p:sp>
    </p:spTree>
    <p:extLst>
      <p:ext uri="{BB962C8B-B14F-4D97-AF65-F5344CB8AC3E}">
        <p14:creationId xmlns:p14="http://schemas.microsoft.com/office/powerpoint/2010/main" val="11629867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7140" y="1861169"/>
            <a:ext cx="6737684" cy="1421162"/>
          </a:xfrm>
        </p:spPr>
        <p:txBody>
          <a:bodyPr anchor="ctr"/>
          <a:lstStyle/>
          <a:p>
            <a:pPr>
              <a:lnSpc>
                <a:spcPct val="100000"/>
              </a:lnSpc>
            </a:pPr>
            <a:r>
              <a:rPr lang="en-US" dirty="0"/>
              <a:t>3. Doubly Linked Lists</a:t>
            </a:r>
          </a:p>
        </p:txBody>
      </p:sp>
    </p:spTree>
    <p:extLst>
      <p:ext uri="{BB962C8B-B14F-4D97-AF65-F5344CB8AC3E}">
        <p14:creationId xmlns:p14="http://schemas.microsoft.com/office/powerpoint/2010/main" val="7129532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EEB0DF5-3C9C-4933-A90C-9B4262F97714}"/>
              </a:ext>
            </a:extLst>
          </p:cNvPr>
          <p:cNvSpPr>
            <a:spLocks noGrp="1"/>
          </p:cNvSpPr>
          <p:nvPr>
            <p:ph idx="1"/>
          </p:nvPr>
        </p:nvSpPr>
        <p:spPr/>
        <p:txBody>
          <a:bodyPr/>
          <a:lstStyle/>
          <a:p>
            <a:pPr>
              <a:lnSpc>
                <a:spcPct val="100000"/>
              </a:lnSpc>
            </a:pPr>
            <a:r>
              <a:rPr lang="en-AU" dirty="0"/>
              <a:t>DLL is very similar to SLL, however each node in DLL (except head and tail) has references to </a:t>
            </a:r>
            <a:r>
              <a:rPr lang="en-AU" b="1" i="1" dirty="0"/>
              <a:t>both</a:t>
            </a:r>
            <a:r>
              <a:rPr lang="en-AU" dirty="0"/>
              <a:t> the node follows it and the node precedes it.</a:t>
            </a:r>
          </a:p>
          <a:p>
            <a:pPr lvl="1">
              <a:lnSpc>
                <a:spcPct val="100000"/>
              </a:lnSpc>
            </a:pPr>
            <a:endParaRPr lang="en-AU" dirty="0"/>
          </a:p>
        </p:txBody>
      </p:sp>
      <p:sp>
        <p:nvSpPr>
          <p:cNvPr id="4" name="Title 3">
            <a:extLst>
              <a:ext uri="{FF2B5EF4-FFF2-40B4-BE49-F238E27FC236}">
                <a16:creationId xmlns:a16="http://schemas.microsoft.com/office/drawing/2014/main" id="{7BA32ABF-E3B8-4BFA-89C1-B912C2671F81}"/>
              </a:ext>
            </a:extLst>
          </p:cNvPr>
          <p:cNvSpPr>
            <a:spLocks noGrp="1"/>
          </p:cNvSpPr>
          <p:nvPr>
            <p:ph type="title"/>
          </p:nvPr>
        </p:nvSpPr>
        <p:spPr/>
        <p:txBody>
          <a:bodyPr/>
          <a:lstStyle/>
          <a:p>
            <a:r>
              <a:rPr lang="en-AU" dirty="0"/>
              <a:t>Doubly Linked List (DLL)</a:t>
            </a:r>
          </a:p>
        </p:txBody>
      </p:sp>
      <p:sp>
        <p:nvSpPr>
          <p:cNvPr id="6" name="Rectangle 5">
            <a:extLst>
              <a:ext uri="{FF2B5EF4-FFF2-40B4-BE49-F238E27FC236}">
                <a16:creationId xmlns:a16="http://schemas.microsoft.com/office/drawing/2014/main" id="{3F4C4E47-13E1-41D0-83BA-62A109F75611}"/>
              </a:ext>
            </a:extLst>
          </p:cNvPr>
          <p:cNvSpPr/>
          <p:nvPr/>
        </p:nvSpPr>
        <p:spPr>
          <a:xfrm>
            <a:off x="669636" y="2308519"/>
            <a:ext cx="7107382" cy="2308324"/>
          </a:xfrm>
          <a:prstGeom prst="rect">
            <a:avLst/>
          </a:prstGeom>
        </p:spPr>
        <p:txBody>
          <a:bodyPr wrap="square">
            <a:spAutoFit/>
          </a:bodyPr>
          <a:lstStyle/>
          <a:p>
            <a:r>
              <a:rPr lang="en-US" sz="2400" dirty="0">
                <a:solidFill>
                  <a:schemeClr val="tx2"/>
                </a:solidFill>
                <a:latin typeface="Consolas"/>
                <a:ea typeface="Consolas"/>
                <a:cs typeface="Consolas"/>
                <a:sym typeface="Consolas"/>
              </a:rPr>
              <a:t>class </a:t>
            </a:r>
            <a:r>
              <a:rPr lang="en-US" sz="2400" b="1" dirty="0" err="1">
                <a:solidFill>
                  <a:schemeClr val="tx2"/>
                </a:solidFill>
                <a:latin typeface="Consolas"/>
                <a:ea typeface="Consolas"/>
                <a:cs typeface="Consolas"/>
                <a:sym typeface="Consolas"/>
              </a:rPr>
              <a:t>DNode</a:t>
            </a:r>
            <a:r>
              <a:rPr lang="en-US" sz="2400" dirty="0">
                <a:solidFill>
                  <a:schemeClr val="tx2"/>
                </a:solidFill>
                <a:latin typeface="Consolas"/>
                <a:ea typeface="Consolas"/>
                <a:cs typeface="Consolas"/>
                <a:sym typeface="Consolas"/>
              </a:rPr>
              <a:t> {</a:t>
            </a:r>
            <a:br>
              <a:rPr lang="en-US" sz="2400" dirty="0">
                <a:solidFill>
                  <a:schemeClr val="tx2"/>
                </a:solidFill>
                <a:latin typeface="Consolas"/>
                <a:ea typeface="Consolas"/>
                <a:cs typeface="Consolas"/>
                <a:sym typeface="Consolas"/>
              </a:rPr>
            </a:br>
            <a:r>
              <a:rPr lang="en-US" sz="2400" dirty="0">
                <a:solidFill>
                  <a:schemeClr val="tx2"/>
                </a:solidFill>
                <a:latin typeface="Consolas"/>
                <a:ea typeface="Consolas"/>
                <a:cs typeface="Consolas"/>
                <a:sym typeface="Consolas"/>
              </a:rPr>
              <a:t>	</a:t>
            </a:r>
            <a:r>
              <a:rPr lang="en-US" sz="2400" dirty="0">
                <a:solidFill>
                  <a:schemeClr val="accent4"/>
                </a:solidFill>
                <a:latin typeface="Consolas"/>
                <a:ea typeface="Consolas"/>
                <a:cs typeface="Consolas"/>
                <a:sym typeface="Consolas"/>
              </a:rPr>
              <a:t>// data of generic type T</a:t>
            </a:r>
            <a:r>
              <a:rPr lang="en-US" sz="2400" dirty="0">
                <a:solidFill>
                  <a:schemeClr val="tx2"/>
                </a:solidFill>
                <a:latin typeface="Consolas"/>
                <a:ea typeface="Consolas"/>
                <a:cs typeface="Consolas"/>
                <a:sym typeface="Consolas"/>
              </a:rPr>
              <a:t>	</a:t>
            </a:r>
          </a:p>
          <a:p>
            <a:r>
              <a:rPr lang="en-US" sz="2400" dirty="0">
                <a:solidFill>
                  <a:schemeClr val="tx2"/>
                </a:solidFill>
                <a:latin typeface="Consolas"/>
                <a:ea typeface="Consolas"/>
                <a:cs typeface="Consolas"/>
                <a:sym typeface="Consolas"/>
              </a:rPr>
              <a:t>	T x; 						</a:t>
            </a:r>
          </a:p>
          <a:p>
            <a:r>
              <a:rPr lang="en-US" sz="2400" dirty="0">
                <a:solidFill>
                  <a:schemeClr val="accent4"/>
                </a:solidFill>
                <a:latin typeface="Consolas"/>
                <a:ea typeface="Consolas"/>
                <a:cs typeface="Consolas"/>
                <a:sym typeface="Consolas"/>
              </a:rPr>
              <a:t>	// reference to adjacent </a:t>
            </a:r>
            <a:r>
              <a:rPr lang="en-US" sz="2400" dirty="0" err="1">
                <a:solidFill>
                  <a:schemeClr val="accent4"/>
                </a:solidFill>
                <a:latin typeface="Consolas"/>
                <a:ea typeface="Consolas"/>
                <a:cs typeface="Consolas"/>
                <a:sym typeface="Consolas"/>
              </a:rPr>
              <a:t>DNodes</a:t>
            </a:r>
            <a:r>
              <a:rPr lang="en-US" sz="2400" dirty="0">
                <a:solidFill>
                  <a:schemeClr val="accent4"/>
                </a:solidFill>
                <a:latin typeface="Consolas"/>
                <a:ea typeface="Consolas"/>
                <a:cs typeface="Consolas"/>
                <a:sym typeface="Consolas"/>
              </a:rPr>
              <a:t> </a:t>
            </a:r>
            <a:r>
              <a:rPr lang="en-US" sz="2400" dirty="0">
                <a:solidFill>
                  <a:schemeClr val="tx2"/>
                </a:solidFill>
                <a:latin typeface="Consolas"/>
                <a:ea typeface="Consolas"/>
                <a:cs typeface="Consolas"/>
                <a:sym typeface="Consolas"/>
              </a:rPr>
              <a:t>	</a:t>
            </a:r>
          </a:p>
          <a:p>
            <a:r>
              <a:rPr lang="en-US" sz="2400" dirty="0">
                <a:solidFill>
                  <a:schemeClr val="tx2"/>
                </a:solidFill>
                <a:latin typeface="Consolas"/>
                <a:ea typeface="Consolas"/>
                <a:cs typeface="Consolas"/>
                <a:sym typeface="Consolas"/>
              </a:rPr>
              <a:t>	</a:t>
            </a:r>
            <a:r>
              <a:rPr lang="en-US" sz="2400" dirty="0" err="1">
                <a:solidFill>
                  <a:schemeClr val="tx2"/>
                </a:solidFill>
                <a:latin typeface="Consolas"/>
                <a:ea typeface="Consolas"/>
                <a:cs typeface="Consolas"/>
                <a:sym typeface="Consolas"/>
              </a:rPr>
              <a:t>DNode</a:t>
            </a:r>
            <a:r>
              <a:rPr lang="en-US" sz="2400" dirty="0">
                <a:solidFill>
                  <a:schemeClr val="tx2"/>
                </a:solidFill>
                <a:latin typeface="Consolas"/>
                <a:ea typeface="Consolas"/>
                <a:cs typeface="Consolas"/>
                <a:sym typeface="Consolas"/>
              </a:rPr>
              <a:t> </a:t>
            </a:r>
            <a:r>
              <a:rPr lang="en-US" sz="2400" dirty="0" err="1">
                <a:solidFill>
                  <a:schemeClr val="tx2"/>
                </a:solidFill>
                <a:latin typeface="Consolas"/>
                <a:ea typeface="Consolas"/>
                <a:cs typeface="Consolas"/>
                <a:sym typeface="Consolas"/>
              </a:rPr>
              <a:t>prev</a:t>
            </a:r>
            <a:r>
              <a:rPr lang="en-US" sz="2400" dirty="0">
                <a:solidFill>
                  <a:schemeClr val="tx2"/>
                </a:solidFill>
                <a:latin typeface="Consolas"/>
                <a:ea typeface="Consolas"/>
                <a:cs typeface="Consolas"/>
                <a:sym typeface="Consolas"/>
              </a:rPr>
              <a:t>, next;	</a:t>
            </a:r>
            <a:br>
              <a:rPr lang="en-US" sz="2400" dirty="0">
                <a:solidFill>
                  <a:schemeClr val="tx2"/>
                </a:solidFill>
                <a:latin typeface="Consolas"/>
                <a:ea typeface="Consolas"/>
                <a:cs typeface="Consolas"/>
                <a:sym typeface="Consolas"/>
              </a:rPr>
            </a:br>
            <a:r>
              <a:rPr lang="en-US" sz="2400" dirty="0">
                <a:solidFill>
                  <a:schemeClr val="tx2"/>
                </a:solidFill>
                <a:latin typeface="Consolas"/>
                <a:ea typeface="Consolas"/>
                <a:cs typeface="Consolas"/>
                <a:sym typeface="Consolas"/>
              </a:rPr>
              <a:t>}</a:t>
            </a:r>
            <a:endParaRPr lang="en-AU" sz="2400" dirty="0">
              <a:solidFill>
                <a:schemeClr val="tx2"/>
              </a:solidFill>
            </a:endParaRPr>
          </a:p>
        </p:txBody>
      </p:sp>
      <p:sp>
        <p:nvSpPr>
          <p:cNvPr id="2" name="Slide Number Placeholder 1">
            <a:extLst>
              <a:ext uri="{FF2B5EF4-FFF2-40B4-BE49-F238E27FC236}">
                <a16:creationId xmlns:a16="http://schemas.microsoft.com/office/drawing/2014/main" id="{DD404B0D-60F4-4A1D-BB28-26D674E06A79}"/>
              </a:ext>
            </a:extLst>
          </p:cNvPr>
          <p:cNvSpPr>
            <a:spLocks noGrp="1"/>
          </p:cNvSpPr>
          <p:nvPr>
            <p:ph type="sldNum" sz="quarter" idx="12"/>
          </p:nvPr>
        </p:nvSpPr>
        <p:spPr/>
        <p:txBody>
          <a:bodyPr/>
          <a:lstStyle/>
          <a:p>
            <a:fld id="{66B7A6BE-7A3D-1C4F-BEDA-C5431FB9FC0F}" type="slidenum">
              <a:rPr lang="en-US" smtClean="0"/>
              <a:pPr/>
              <a:t>36</a:t>
            </a:fld>
            <a:endParaRPr lang="en-US" dirty="0"/>
          </a:p>
        </p:txBody>
      </p:sp>
    </p:spTree>
    <p:extLst>
      <p:ext uri="{BB962C8B-B14F-4D97-AF65-F5344CB8AC3E}">
        <p14:creationId xmlns:p14="http://schemas.microsoft.com/office/powerpoint/2010/main" val="13739985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3CD7E0-1A1A-4BC0-A58B-5A90A659708C}"/>
              </a:ext>
            </a:extLst>
          </p:cNvPr>
          <p:cNvSpPr>
            <a:spLocks noGrp="1"/>
          </p:cNvSpPr>
          <p:nvPr>
            <p:ph idx="1"/>
          </p:nvPr>
        </p:nvSpPr>
        <p:spPr/>
        <p:txBody>
          <a:bodyPr/>
          <a:lstStyle/>
          <a:p>
            <a:r>
              <a:rPr lang="en-US" dirty="0">
                <a:solidFill>
                  <a:schemeClr val="tx2"/>
                </a:solidFill>
                <a:ea typeface="Arial"/>
                <a:sym typeface="Arial"/>
              </a:rPr>
              <a:t>In DLL, </a:t>
            </a:r>
            <a:r>
              <a:rPr lang="en-US" b="1" dirty="0" err="1">
                <a:solidFill>
                  <a:schemeClr val="tx2"/>
                </a:solidFill>
                <a:ea typeface="Arial"/>
                <a:sym typeface="Arial"/>
              </a:rPr>
              <a:t>head.prev</a:t>
            </a:r>
            <a:r>
              <a:rPr lang="en-US" dirty="0">
                <a:solidFill>
                  <a:schemeClr val="tx2"/>
                </a:solidFill>
                <a:ea typeface="Arial"/>
                <a:sym typeface="Arial"/>
              </a:rPr>
              <a:t> and </a:t>
            </a:r>
            <a:r>
              <a:rPr lang="en-US" b="1" dirty="0" err="1">
                <a:solidFill>
                  <a:schemeClr val="tx2"/>
                </a:solidFill>
                <a:ea typeface="Arial"/>
                <a:sym typeface="Arial"/>
              </a:rPr>
              <a:t>tail.next</a:t>
            </a:r>
            <a:r>
              <a:rPr lang="en-US" b="1" dirty="0">
                <a:solidFill>
                  <a:schemeClr val="tx2"/>
                </a:solidFill>
                <a:ea typeface="Arial"/>
                <a:sym typeface="Arial"/>
              </a:rPr>
              <a:t> </a:t>
            </a:r>
            <a:r>
              <a:rPr lang="en-US" dirty="0">
                <a:solidFill>
                  <a:schemeClr val="tx2"/>
                </a:solidFill>
                <a:ea typeface="Arial"/>
                <a:sym typeface="Arial"/>
              </a:rPr>
              <a:t>are null.</a:t>
            </a:r>
          </a:p>
          <a:p>
            <a:endParaRPr lang="en-US" dirty="0">
              <a:solidFill>
                <a:schemeClr val="tx2"/>
              </a:solidFill>
              <a:ea typeface="Arial"/>
              <a:sym typeface="Arial"/>
            </a:endParaRPr>
          </a:p>
          <a:p>
            <a:endParaRPr lang="en-US" dirty="0">
              <a:solidFill>
                <a:schemeClr val="tx2"/>
              </a:solidFill>
              <a:ea typeface="Arial"/>
              <a:sym typeface="Arial"/>
            </a:endParaRPr>
          </a:p>
          <a:p>
            <a:r>
              <a:rPr lang="en-US" dirty="0">
                <a:solidFill>
                  <a:schemeClr val="tx2"/>
                </a:solidFill>
                <a:ea typeface="Arial"/>
                <a:sym typeface="Arial"/>
              </a:rPr>
              <a:t>Alternatively, a dummy node may be created to be referenced from and to the tail and the head respectively</a:t>
            </a:r>
          </a:p>
        </p:txBody>
      </p:sp>
      <p:sp>
        <p:nvSpPr>
          <p:cNvPr id="3" name="Title 2">
            <a:extLst>
              <a:ext uri="{FF2B5EF4-FFF2-40B4-BE49-F238E27FC236}">
                <a16:creationId xmlns:a16="http://schemas.microsoft.com/office/drawing/2014/main" id="{E3748689-ACB8-49FA-8C6F-6AC423EEEC4B}"/>
              </a:ext>
            </a:extLst>
          </p:cNvPr>
          <p:cNvSpPr>
            <a:spLocks noGrp="1"/>
          </p:cNvSpPr>
          <p:nvPr>
            <p:ph type="title"/>
          </p:nvPr>
        </p:nvSpPr>
        <p:spPr/>
        <p:txBody>
          <a:bodyPr/>
          <a:lstStyle/>
          <a:p>
            <a:r>
              <a:rPr lang="en-AU" dirty="0"/>
              <a:t>Doubly Linked List (DLL)</a:t>
            </a:r>
          </a:p>
        </p:txBody>
      </p:sp>
      <p:pic>
        <p:nvPicPr>
          <p:cNvPr id="4" name="Shape 362">
            <a:extLst>
              <a:ext uri="{FF2B5EF4-FFF2-40B4-BE49-F238E27FC236}">
                <a16:creationId xmlns:a16="http://schemas.microsoft.com/office/drawing/2014/main" id="{D1BE810D-9F53-4928-BB83-BA798BA39134}"/>
              </a:ext>
            </a:extLst>
          </p:cNvPr>
          <p:cNvPicPr preferRelativeResize="0"/>
          <p:nvPr/>
        </p:nvPicPr>
        <p:blipFill rotWithShape="1">
          <a:blip r:embed="rId3">
            <a:alphaModFix/>
          </a:blip>
          <a:srcRect/>
          <a:stretch/>
        </p:blipFill>
        <p:spPr>
          <a:xfrm>
            <a:off x="898707" y="1596501"/>
            <a:ext cx="7346585" cy="1665287"/>
          </a:xfrm>
          <a:prstGeom prst="rect">
            <a:avLst/>
          </a:prstGeom>
          <a:noFill/>
          <a:ln>
            <a:noFill/>
          </a:ln>
        </p:spPr>
      </p:pic>
      <p:sp>
        <p:nvSpPr>
          <p:cNvPr id="5" name="Slide Number Placeholder 4">
            <a:extLst>
              <a:ext uri="{FF2B5EF4-FFF2-40B4-BE49-F238E27FC236}">
                <a16:creationId xmlns:a16="http://schemas.microsoft.com/office/drawing/2014/main" id="{72C10C8B-436C-4E2A-A979-B3F88839E507}"/>
              </a:ext>
            </a:extLst>
          </p:cNvPr>
          <p:cNvSpPr>
            <a:spLocks noGrp="1"/>
          </p:cNvSpPr>
          <p:nvPr>
            <p:ph type="sldNum" sz="quarter" idx="12"/>
          </p:nvPr>
        </p:nvSpPr>
        <p:spPr/>
        <p:txBody>
          <a:bodyPr/>
          <a:lstStyle/>
          <a:p>
            <a:fld id="{66B7A6BE-7A3D-1C4F-BEDA-C5431FB9FC0F}" type="slidenum">
              <a:rPr lang="en-US" smtClean="0"/>
              <a:pPr/>
              <a:t>37</a:t>
            </a:fld>
            <a:endParaRPr lang="en-US" dirty="0"/>
          </a:p>
        </p:txBody>
      </p:sp>
    </p:spTree>
    <p:extLst>
      <p:ext uri="{BB962C8B-B14F-4D97-AF65-F5344CB8AC3E}">
        <p14:creationId xmlns:p14="http://schemas.microsoft.com/office/powerpoint/2010/main" val="4945766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09172A-62FC-4015-8CF3-D1E2D3D35425}"/>
              </a:ext>
            </a:extLst>
          </p:cNvPr>
          <p:cNvSpPr>
            <a:spLocks noGrp="1"/>
          </p:cNvSpPr>
          <p:nvPr>
            <p:ph idx="1"/>
          </p:nvPr>
        </p:nvSpPr>
        <p:spPr/>
        <p:txBody>
          <a:bodyPr/>
          <a:lstStyle/>
          <a:p>
            <a:pPr marL="0" lvl="0" indent="0">
              <a:lnSpc>
                <a:spcPct val="100000"/>
              </a:lnSpc>
              <a:spcBef>
                <a:spcPts val="0"/>
              </a:spcBef>
              <a:buSzPct val="25000"/>
              <a:buNone/>
            </a:pPr>
            <a:r>
              <a:rPr lang="en-US" sz="2200" dirty="0">
                <a:solidFill>
                  <a:schemeClr val="accent4"/>
                </a:solidFill>
                <a:latin typeface="Consolas"/>
                <a:ea typeface="Consolas"/>
                <a:cs typeface="Consolas"/>
                <a:sym typeface="Consolas"/>
              </a:rPr>
              <a:t>// Implement the Node class</a:t>
            </a:r>
          </a:p>
          <a:p>
            <a:pPr marL="0" lvl="0" indent="0">
              <a:lnSpc>
                <a:spcPct val="100000"/>
              </a:lnSpc>
              <a:spcBef>
                <a:spcPts val="0"/>
              </a:spcBef>
              <a:buSzPct val="25000"/>
              <a:buNone/>
            </a:pPr>
            <a:r>
              <a:rPr lang="en-US" sz="2200" dirty="0">
                <a:solidFill>
                  <a:srgbClr val="7F0055"/>
                </a:solidFill>
                <a:latin typeface="Consolas"/>
                <a:ea typeface="Consolas"/>
                <a:cs typeface="Consolas"/>
                <a:sym typeface="Consolas"/>
              </a:rPr>
              <a:t>public</a:t>
            </a:r>
            <a:r>
              <a:rPr lang="en-US" sz="2200" dirty="0">
                <a:solidFill>
                  <a:srgbClr val="000000"/>
                </a:solidFill>
                <a:latin typeface="Consolas"/>
                <a:ea typeface="Consolas"/>
                <a:cs typeface="Consolas"/>
                <a:sym typeface="Consolas"/>
              </a:rPr>
              <a:t> </a:t>
            </a:r>
            <a:r>
              <a:rPr lang="en-US" sz="2200" dirty="0">
                <a:solidFill>
                  <a:srgbClr val="7F0055"/>
                </a:solidFill>
                <a:latin typeface="Consolas"/>
                <a:ea typeface="Consolas"/>
                <a:cs typeface="Consolas"/>
                <a:sym typeface="Consolas"/>
              </a:rPr>
              <a:t>class</a:t>
            </a:r>
            <a:r>
              <a:rPr lang="en-US" sz="2200" dirty="0">
                <a:solidFill>
                  <a:srgbClr val="000000"/>
                </a:solidFill>
                <a:latin typeface="Consolas"/>
                <a:ea typeface="Consolas"/>
                <a:cs typeface="Consolas"/>
                <a:sym typeface="Consolas"/>
              </a:rPr>
              <a:t> Node { </a:t>
            </a:r>
          </a:p>
          <a:p>
            <a:pPr marL="0" lvl="0" indent="0">
              <a:lnSpc>
                <a:spcPct val="100000"/>
              </a:lnSpc>
              <a:spcBef>
                <a:spcPts val="0"/>
              </a:spcBef>
              <a:buSzPct val="25000"/>
              <a:buNone/>
            </a:pPr>
            <a:r>
              <a:rPr lang="en-US" sz="2200" dirty="0">
                <a:solidFill>
                  <a:srgbClr val="000000"/>
                </a:solidFill>
                <a:latin typeface="Consolas"/>
                <a:ea typeface="Consolas"/>
                <a:cs typeface="Consolas"/>
                <a:sym typeface="Consolas"/>
              </a:rPr>
              <a:t>    </a:t>
            </a:r>
            <a:r>
              <a:rPr lang="en-US" sz="2200" dirty="0">
                <a:solidFill>
                  <a:srgbClr val="7F0055"/>
                </a:solidFill>
                <a:latin typeface="Consolas"/>
                <a:ea typeface="Consolas"/>
                <a:cs typeface="Consolas"/>
                <a:sym typeface="Consolas"/>
              </a:rPr>
              <a:t>int</a:t>
            </a:r>
            <a:r>
              <a:rPr lang="en-US" sz="2200" dirty="0">
                <a:solidFill>
                  <a:srgbClr val="000000"/>
                </a:solidFill>
                <a:latin typeface="Consolas"/>
                <a:ea typeface="Consolas"/>
                <a:cs typeface="Consolas"/>
                <a:sym typeface="Consolas"/>
              </a:rPr>
              <a:t> </a:t>
            </a:r>
            <a:r>
              <a:rPr lang="en-US" sz="2200" dirty="0">
                <a:solidFill>
                  <a:srgbClr val="0000C0"/>
                </a:solidFill>
                <a:latin typeface="Consolas"/>
                <a:ea typeface="Consolas"/>
                <a:cs typeface="Consolas"/>
                <a:sym typeface="Consolas"/>
              </a:rPr>
              <a:t>data</a:t>
            </a:r>
            <a:r>
              <a:rPr lang="en-US" sz="2200" dirty="0">
                <a:solidFill>
                  <a:srgbClr val="000000"/>
                </a:solidFill>
                <a:latin typeface="Consolas"/>
                <a:ea typeface="Consolas"/>
                <a:cs typeface="Consolas"/>
                <a:sym typeface="Consolas"/>
              </a:rPr>
              <a:t>;</a:t>
            </a:r>
          </a:p>
          <a:p>
            <a:pPr marL="0" lvl="0" indent="0">
              <a:lnSpc>
                <a:spcPct val="100000"/>
              </a:lnSpc>
              <a:spcBef>
                <a:spcPts val="0"/>
              </a:spcBef>
              <a:buSzPct val="25000"/>
              <a:buNone/>
            </a:pPr>
            <a:r>
              <a:rPr lang="en-US" sz="2200" dirty="0">
                <a:solidFill>
                  <a:srgbClr val="000000"/>
                </a:solidFill>
                <a:latin typeface="Consolas"/>
                <a:ea typeface="Consolas"/>
                <a:cs typeface="Consolas"/>
                <a:sym typeface="Consolas"/>
              </a:rPr>
              <a:t>    Node </a:t>
            </a:r>
            <a:r>
              <a:rPr lang="en-US" sz="2200" dirty="0" err="1">
                <a:solidFill>
                  <a:srgbClr val="0000C0"/>
                </a:solidFill>
                <a:latin typeface="Consolas"/>
                <a:ea typeface="Consolas"/>
                <a:cs typeface="Consolas"/>
                <a:sym typeface="Consolas"/>
              </a:rPr>
              <a:t>prev</a:t>
            </a:r>
            <a:r>
              <a:rPr lang="en-US" sz="2200" dirty="0">
                <a:solidFill>
                  <a:srgbClr val="000000"/>
                </a:solidFill>
                <a:latin typeface="Consolas"/>
                <a:ea typeface="Consolas"/>
                <a:cs typeface="Consolas"/>
                <a:sym typeface="Consolas"/>
              </a:rPr>
              <a:t>, </a:t>
            </a:r>
            <a:r>
              <a:rPr lang="en-US" sz="2200" dirty="0">
                <a:solidFill>
                  <a:srgbClr val="0000C0"/>
                </a:solidFill>
                <a:latin typeface="Consolas"/>
                <a:ea typeface="Consolas"/>
                <a:cs typeface="Consolas"/>
                <a:sym typeface="Consolas"/>
              </a:rPr>
              <a:t>next</a:t>
            </a:r>
            <a:r>
              <a:rPr lang="en-US" sz="2200" dirty="0">
                <a:solidFill>
                  <a:srgbClr val="000000"/>
                </a:solidFill>
                <a:latin typeface="Consolas"/>
                <a:ea typeface="Consolas"/>
                <a:cs typeface="Consolas"/>
                <a:sym typeface="Consolas"/>
              </a:rPr>
              <a:t>;</a:t>
            </a:r>
          </a:p>
          <a:p>
            <a:pPr marL="0" lvl="0" indent="0">
              <a:lnSpc>
                <a:spcPct val="100000"/>
              </a:lnSpc>
              <a:spcBef>
                <a:spcPts val="0"/>
              </a:spcBef>
              <a:buNone/>
            </a:pPr>
            <a:endParaRPr lang="en-US" sz="2200" dirty="0">
              <a:solidFill>
                <a:schemeClr val="dk1"/>
              </a:solidFill>
              <a:latin typeface="Consolas"/>
              <a:ea typeface="Consolas"/>
              <a:cs typeface="Consolas"/>
              <a:sym typeface="Consolas"/>
            </a:endParaRPr>
          </a:p>
          <a:p>
            <a:pPr marL="0" lvl="0" indent="0">
              <a:lnSpc>
                <a:spcPct val="100000"/>
              </a:lnSpc>
              <a:spcBef>
                <a:spcPts val="0"/>
              </a:spcBef>
              <a:buSzPct val="25000"/>
              <a:buNone/>
            </a:pPr>
            <a:r>
              <a:rPr lang="en-US" sz="2200" dirty="0">
                <a:solidFill>
                  <a:srgbClr val="000000"/>
                </a:solidFill>
                <a:latin typeface="Consolas"/>
                <a:ea typeface="Consolas"/>
                <a:cs typeface="Consolas"/>
                <a:sym typeface="Consolas"/>
              </a:rPr>
              <a:t>    </a:t>
            </a:r>
            <a:r>
              <a:rPr lang="en-US" sz="2200" dirty="0">
                <a:solidFill>
                  <a:srgbClr val="7F0055"/>
                </a:solidFill>
                <a:latin typeface="Consolas"/>
                <a:ea typeface="Consolas"/>
                <a:cs typeface="Consolas"/>
                <a:sym typeface="Consolas"/>
              </a:rPr>
              <a:t>public</a:t>
            </a:r>
            <a:r>
              <a:rPr lang="en-US" sz="2200" dirty="0">
                <a:solidFill>
                  <a:srgbClr val="000000"/>
                </a:solidFill>
                <a:latin typeface="Consolas"/>
                <a:ea typeface="Consolas"/>
                <a:cs typeface="Consolas"/>
                <a:sym typeface="Consolas"/>
              </a:rPr>
              <a:t> Node(</a:t>
            </a:r>
            <a:r>
              <a:rPr lang="en-US" sz="2200" dirty="0">
                <a:solidFill>
                  <a:srgbClr val="7F0055"/>
                </a:solidFill>
                <a:latin typeface="Consolas"/>
                <a:ea typeface="Consolas"/>
                <a:cs typeface="Consolas"/>
                <a:sym typeface="Consolas"/>
              </a:rPr>
              <a:t>int</a:t>
            </a:r>
            <a:r>
              <a:rPr lang="en-US" sz="2200" dirty="0">
                <a:solidFill>
                  <a:srgbClr val="000000"/>
                </a:solidFill>
                <a:latin typeface="Consolas"/>
                <a:ea typeface="Consolas"/>
                <a:cs typeface="Consolas"/>
                <a:sym typeface="Consolas"/>
              </a:rPr>
              <a:t> </a:t>
            </a:r>
            <a:r>
              <a:rPr lang="en-US" sz="2200" dirty="0">
                <a:solidFill>
                  <a:srgbClr val="6A3E3E"/>
                </a:solidFill>
                <a:latin typeface="Consolas"/>
                <a:ea typeface="Consolas"/>
                <a:cs typeface="Consolas"/>
                <a:sym typeface="Consolas"/>
              </a:rPr>
              <a:t>value</a:t>
            </a:r>
            <a:r>
              <a:rPr lang="en-US" sz="2200" dirty="0">
                <a:solidFill>
                  <a:srgbClr val="000000"/>
                </a:solidFill>
                <a:latin typeface="Consolas"/>
                <a:ea typeface="Consolas"/>
                <a:cs typeface="Consolas"/>
                <a:sym typeface="Consolas"/>
              </a:rPr>
              <a:t>) { </a:t>
            </a:r>
          </a:p>
          <a:p>
            <a:pPr marL="0" lvl="0" indent="0">
              <a:lnSpc>
                <a:spcPct val="100000"/>
              </a:lnSpc>
              <a:spcBef>
                <a:spcPts val="0"/>
              </a:spcBef>
              <a:buSzPct val="25000"/>
              <a:buNone/>
            </a:pPr>
            <a:r>
              <a:rPr lang="en-US" sz="2200" dirty="0">
                <a:solidFill>
                  <a:srgbClr val="000000"/>
                </a:solidFill>
                <a:latin typeface="Consolas"/>
                <a:ea typeface="Consolas"/>
                <a:cs typeface="Consolas"/>
                <a:sym typeface="Consolas"/>
              </a:rPr>
              <a:t>       </a:t>
            </a:r>
            <a:r>
              <a:rPr lang="en-US" sz="2200" dirty="0">
                <a:solidFill>
                  <a:srgbClr val="0000C0"/>
                </a:solidFill>
                <a:latin typeface="Consolas"/>
                <a:ea typeface="Consolas"/>
                <a:cs typeface="Consolas"/>
                <a:sym typeface="Consolas"/>
              </a:rPr>
              <a:t>data</a:t>
            </a:r>
            <a:r>
              <a:rPr lang="en-US" sz="2200" dirty="0">
                <a:solidFill>
                  <a:srgbClr val="000000"/>
                </a:solidFill>
                <a:latin typeface="Consolas"/>
                <a:ea typeface="Consolas"/>
                <a:cs typeface="Consolas"/>
                <a:sym typeface="Consolas"/>
              </a:rPr>
              <a:t> = </a:t>
            </a:r>
            <a:r>
              <a:rPr lang="en-US" sz="2200" dirty="0">
                <a:solidFill>
                  <a:srgbClr val="6A3E3E"/>
                </a:solidFill>
                <a:latin typeface="Consolas"/>
                <a:ea typeface="Consolas"/>
                <a:cs typeface="Consolas"/>
                <a:sym typeface="Consolas"/>
              </a:rPr>
              <a:t>value</a:t>
            </a:r>
            <a:r>
              <a:rPr lang="en-US" sz="2200" dirty="0">
                <a:solidFill>
                  <a:srgbClr val="000000"/>
                </a:solidFill>
                <a:latin typeface="Consolas"/>
                <a:ea typeface="Consolas"/>
                <a:cs typeface="Consolas"/>
                <a:sym typeface="Consolas"/>
              </a:rPr>
              <a:t>;</a:t>
            </a:r>
          </a:p>
          <a:p>
            <a:pPr marL="0" lvl="0" indent="0">
              <a:lnSpc>
                <a:spcPct val="100000"/>
              </a:lnSpc>
              <a:spcBef>
                <a:spcPts val="0"/>
              </a:spcBef>
              <a:buSzPct val="25000"/>
              <a:buNone/>
            </a:pPr>
            <a:r>
              <a:rPr lang="en-US" sz="2200" dirty="0">
                <a:solidFill>
                  <a:srgbClr val="000000"/>
                </a:solidFill>
                <a:latin typeface="Consolas"/>
                <a:ea typeface="Consolas"/>
                <a:cs typeface="Consolas"/>
                <a:sym typeface="Consolas"/>
              </a:rPr>
              <a:t>       </a:t>
            </a:r>
            <a:r>
              <a:rPr lang="en-US" sz="2200" dirty="0" err="1">
                <a:solidFill>
                  <a:srgbClr val="0000C0"/>
                </a:solidFill>
                <a:latin typeface="Consolas"/>
                <a:ea typeface="Consolas"/>
                <a:cs typeface="Consolas"/>
                <a:sym typeface="Consolas"/>
              </a:rPr>
              <a:t>prev</a:t>
            </a:r>
            <a:r>
              <a:rPr lang="en-US" sz="2200" dirty="0">
                <a:solidFill>
                  <a:srgbClr val="000000"/>
                </a:solidFill>
                <a:latin typeface="Consolas"/>
                <a:ea typeface="Consolas"/>
                <a:cs typeface="Consolas"/>
                <a:sym typeface="Consolas"/>
              </a:rPr>
              <a:t> = </a:t>
            </a:r>
            <a:r>
              <a:rPr lang="en-US" sz="2200" dirty="0">
                <a:solidFill>
                  <a:srgbClr val="7F0055"/>
                </a:solidFill>
                <a:latin typeface="Consolas"/>
                <a:ea typeface="Consolas"/>
                <a:cs typeface="Consolas"/>
                <a:sym typeface="Consolas"/>
              </a:rPr>
              <a:t>null</a:t>
            </a:r>
            <a:r>
              <a:rPr lang="en-US" sz="2200" dirty="0">
                <a:solidFill>
                  <a:srgbClr val="000000"/>
                </a:solidFill>
                <a:latin typeface="Consolas"/>
                <a:ea typeface="Consolas"/>
                <a:cs typeface="Consolas"/>
                <a:sym typeface="Consolas"/>
              </a:rPr>
              <a:t>;</a:t>
            </a:r>
          </a:p>
          <a:p>
            <a:pPr marL="0" lvl="0" indent="0">
              <a:lnSpc>
                <a:spcPct val="100000"/>
              </a:lnSpc>
              <a:spcBef>
                <a:spcPts val="0"/>
              </a:spcBef>
              <a:buSzPct val="25000"/>
              <a:buNone/>
            </a:pPr>
            <a:r>
              <a:rPr lang="en-US" sz="2200" dirty="0">
                <a:solidFill>
                  <a:srgbClr val="000000"/>
                </a:solidFill>
                <a:latin typeface="Consolas"/>
                <a:ea typeface="Consolas"/>
                <a:cs typeface="Consolas"/>
                <a:sym typeface="Consolas"/>
              </a:rPr>
              <a:t>       </a:t>
            </a:r>
            <a:r>
              <a:rPr lang="en-US" sz="2200" dirty="0">
                <a:solidFill>
                  <a:srgbClr val="0000C0"/>
                </a:solidFill>
                <a:latin typeface="Consolas"/>
                <a:ea typeface="Consolas"/>
                <a:cs typeface="Consolas"/>
                <a:sym typeface="Consolas"/>
              </a:rPr>
              <a:t>next</a:t>
            </a:r>
            <a:r>
              <a:rPr lang="en-US" sz="2200" dirty="0">
                <a:solidFill>
                  <a:srgbClr val="000000"/>
                </a:solidFill>
                <a:latin typeface="Consolas"/>
                <a:ea typeface="Consolas"/>
                <a:cs typeface="Consolas"/>
                <a:sym typeface="Consolas"/>
              </a:rPr>
              <a:t> = </a:t>
            </a:r>
            <a:r>
              <a:rPr lang="en-US" sz="2200" dirty="0">
                <a:solidFill>
                  <a:srgbClr val="7F0055"/>
                </a:solidFill>
                <a:latin typeface="Consolas"/>
                <a:ea typeface="Consolas"/>
                <a:cs typeface="Consolas"/>
                <a:sym typeface="Consolas"/>
              </a:rPr>
              <a:t>null</a:t>
            </a:r>
            <a:r>
              <a:rPr lang="en-US" sz="2200" dirty="0">
                <a:solidFill>
                  <a:srgbClr val="000000"/>
                </a:solidFill>
                <a:latin typeface="Consolas"/>
                <a:ea typeface="Consolas"/>
                <a:cs typeface="Consolas"/>
                <a:sym typeface="Consolas"/>
              </a:rPr>
              <a:t>;</a:t>
            </a:r>
          </a:p>
          <a:p>
            <a:pPr marL="0" lvl="0" indent="0">
              <a:lnSpc>
                <a:spcPct val="100000"/>
              </a:lnSpc>
              <a:spcBef>
                <a:spcPts val="0"/>
              </a:spcBef>
              <a:buSzPct val="25000"/>
              <a:buNone/>
            </a:pPr>
            <a:r>
              <a:rPr lang="en-US" sz="2200" dirty="0">
                <a:solidFill>
                  <a:srgbClr val="000000"/>
                </a:solidFill>
                <a:latin typeface="Consolas"/>
                <a:ea typeface="Consolas"/>
                <a:cs typeface="Consolas"/>
                <a:sym typeface="Consolas"/>
              </a:rPr>
              <a:t>    }</a:t>
            </a:r>
          </a:p>
          <a:p>
            <a:pPr marL="0" lvl="0" indent="0">
              <a:lnSpc>
                <a:spcPct val="100000"/>
              </a:lnSpc>
              <a:spcBef>
                <a:spcPts val="0"/>
              </a:spcBef>
              <a:buSzPct val="25000"/>
              <a:buNone/>
            </a:pPr>
            <a:r>
              <a:rPr lang="en-US" sz="2200" dirty="0">
                <a:solidFill>
                  <a:srgbClr val="000000"/>
                </a:solidFill>
                <a:latin typeface="Consolas"/>
                <a:ea typeface="Consolas"/>
                <a:cs typeface="Consolas"/>
                <a:sym typeface="Consolas"/>
              </a:rPr>
              <a:t>}</a:t>
            </a:r>
          </a:p>
          <a:p>
            <a:pPr marL="0" lvl="0" indent="0">
              <a:lnSpc>
                <a:spcPct val="100000"/>
              </a:lnSpc>
              <a:spcBef>
                <a:spcPts val="0"/>
              </a:spcBef>
              <a:buNone/>
            </a:pPr>
            <a:endParaRPr lang="en-US" sz="2200" dirty="0">
              <a:solidFill>
                <a:srgbClr val="000000"/>
              </a:solidFill>
              <a:latin typeface="Consolas"/>
              <a:ea typeface="Consolas"/>
              <a:cs typeface="Consolas"/>
              <a:sym typeface="Consolas"/>
            </a:endParaRPr>
          </a:p>
          <a:p>
            <a:pPr marL="0" lvl="0" indent="0">
              <a:lnSpc>
                <a:spcPct val="100000"/>
              </a:lnSpc>
              <a:spcBef>
                <a:spcPts val="0"/>
              </a:spcBef>
              <a:buNone/>
            </a:pPr>
            <a:endParaRPr lang="en-US" sz="2200" dirty="0">
              <a:solidFill>
                <a:srgbClr val="000000"/>
              </a:solidFill>
              <a:latin typeface="Consolas"/>
              <a:ea typeface="Consolas"/>
              <a:cs typeface="Consolas"/>
              <a:sym typeface="Consolas"/>
            </a:endParaRPr>
          </a:p>
          <a:p>
            <a:pPr marL="0" lvl="0" indent="0">
              <a:lnSpc>
                <a:spcPct val="100000"/>
              </a:lnSpc>
              <a:spcBef>
                <a:spcPts val="0"/>
              </a:spcBef>
              <a:buNone/>
            </a:pPr>
            <a:endParaRPr lang="en-US" sz="2200" dirty="0">
              <a:solidFill>
                <a:srgbClr val="000000"/>
              </a:solidFill>
              <a:latin typeface="Consolas"/>
              <a:ea typeface="Consolas"/>
              <a:cs typeface="Consolas"/>
              <a:sym typeface="Consolas"/>
            </a:endParaRPr>
          </a:p>
          <a:p>
            <a:pPr marL="0" indent="0">
              <a:lnSpc>
                <a:spcPct val="100000"/>
              </a:lnSpc>
              <a:buNone/>
            </a:pPr>
            <a:endParaRPr lang="en-AU" sz="2200" dirty="0"/>
          </a:p>
        </p:txBody>
      </p:sp>
      <p:sp>
        <p:nvSpPr>
          <p:cNvPr id="3" name="Title 2">
            <a:extLst>
              <a:ext uri="{FF2B5EF4-FFF2-40B4-BE49-F238E27FC236}">
                <a16:creationId xmlns:a16="http://schemas.microsoft.com/office/drawing/2014/main" id="{8DD29AD4-04EF-406A-BFB0-636358356D72}"/>
              </a:ext>
            </a:extLst>
          </p:cNvPr>
          <p:cNvSpPr>
            <a:spLocks noGrp="1"/>
          </p:cNvSpPr>
          <p:nvPr>
            <p:ph type="title"/>
          </p:nvPr>
        </p:nvSpPr>
        <p:spPr/>
        <p:txBody>
          <a:bodyPr/>
          <a:lstStyle/>
          <a:p>
            <a:r>
              <a:rPr lang="en-AU" dirty="0"/>
              <a:t>DLL – Simple Implementation</a:t>
            </a:r>
          </a:p>
        </p:txBody>
      </p:sp>
      <p:graphicFrame>
        <p:nvGraphicFramePr>
          <p:cNvPr id="4" name="Shape 374">
            <a:extLst>
              <a:ext uri="{FF2B5EF4-FFF2-40B4-BE49-F238E27FC236}">
                <a16:creationId xmlns:a16="http://schemas.microsoft.com/office/drawing/2014/main" id="{6DCB39D9-8F6D-41A2-BC63-F66F4ABBC595}"/>
              </a:ext>
            </a:extLst>
          </p:cNvPr>
          <p:cNvGraphicFramePr/>
          <p:nvPr>
            <p:extLst>
              <p:ext uri="{D42A27DB-BD31-4B8C-83A1-F6EECF244321}">
                <p14:modId xmlns:p14="http://schemas.microsoft.com/office/powerpoint/2010/main" val="3722651693"/>
              </p:ext>
            </p:extLst>
          </p:nvPr>
        </p:nvGraphicFramePr>
        <p:xfrm>
          <a:off x="6271490" y="1175355"/>
          <a:ext cx="2387588" cy="1407244"/>
        </p:xfrm>
        <a:graphic>
          <a:graphicData uri="http://schemas.openxmlformats.org/drawingml/2006/table">
            <a:tbl>
              <a:tblPr bandRow="1">
                <a:tableStyleId>{C4B1156A-380E-4F78-BDF5-A606A8083BF9}</a:tableStyleId>
              </a:tblPr>
              <a:tblGrid>
                <a:gridCol w="1193794">
                  <a:extLst>
                    <a:ext uri="{9D8B030D-6E8A-4147-A177-3AD203B41FA5}">
                      <a16:colId xmlns:a16="http://schemas.microsoft.com/office/drawing/2014/main" val="20000"/>
                    </a:ext>
                  </a:extLst>
                </a:gridCol>
                <a:gridCol w="1193794">
                  <a:extLst>
                    <a:ext uri="{9D8B030D-6E8A-4147-A177-3AD203B41FA5}">
                      <a16:colId xmlns:a16="http://schemas.microsoft.com/office/drawing/2014/main" val="20001"/>
                    </a:ext>
                  </a:extLst>
                </a:gridCol>
              </a:tblGrid>
              <a:tr h="659935">
                <a:tc>
                  <a:txBody>
                    <a:bodyPr/>
                    <a:lstStyle/>
                    <a:p>
                      <a:pPr marL="0" marR="0" lvl="0" indent="0" algn="ctr" rtl="0">
                        <a:spcBef>
                          <a:spcPts val="0"/>
                        </a:spcBef>
                        <a:buSzPct val="25000"/>
                        <a:buNone/>
                      </a:pPr>
                      <a:r>
                        <a:rPr lang="en-US" sz="2000"/>
                        <a:t>(Node) prev</a:t>
                      </a:r>
                    </a:p>
                  </a:txBody>
                  <a:tcPr marL="91450" marR="91450" marT="45725" marB="45725" anchor="ctr"/>
                </a:tc>
                <a:tc>
                  <a:txBody>
                    <a:bodyPr/>
                    <a:lstStyle/>
                    <a:p>
                      <a:pPr marL="0" marR="0" lvl="0" indent="-101600" algn="ctr" rtl="0">
                        <a:lnSpc>
                          <a:spcPct val="100000"/>
                        </a:lnSpc>
                        <a:spcBef>
                          <a:spcPts val="0"/>
                        </a:spcBef>
                        <a:spcAft>
                          <a:spcPts val="0"/>
                        </a:spcAft>
                        <a:buClr>
                          <a:schemeClr val="dk1"/>
                        </a:buClr>
                        <a:buSzPct val="100000"/>
                        <a:buFont typeface="Arial"/>
                        <a:buNone/>
                      </a:pPr>
                      <a:r>
                        <a:rPr lang="en-US" sz="2000"/>
                        <a:t>(Node) next</a:t>
                      </a:r>
                    </a:p>
                  </a:txBody>
                  <a:tcPr marL="91450" marR="91450" marT="45725" marB="45725" anchor="ctr"/>
                </a:tc>
                <a:extLst>
                  <a:ext uri="{0D108BD9-81ED-4DB2-BD59-A6C34878D82A}">
                    <a16:rowId xmlns:a16="http://schemas.microsoft.com/office/drawing/2014/main" val="10000"/>
                  </a:ext>
                </a:extLst>
              </a:tr>
              <a:tr h="706194">
                <a:tc gridSpan="2">
                  <a:txBody>
                    <a:bodyPr/>
                    <a:lstStyle/>
                    <a:p>
                      <a:pPr marL="0" marR="0" lvl="0" indent="0" algn="ctr" rtl="0">
                        <a:spcBef>
                          <a:spcPts val="0"/>
                        </a:spcBef>
                        <a:buSzPct val="25000"/>
                        <a:buNone/>
                      </a:pPr>
                      <a:r>
                        <a:rPr lang="en-US" sz="2000" dirty="0"/>
                        <a:t>(int) data</a:t>
                      </a:r>
                    </a:p>
                  </a:txBody>
                  <a:tcPr marL="91450" marR="91450" marT="45725" marB="45725" anchor="ct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5" name="Slide Number Placeholder 4">
            <a:extLst>
              <a:ext uri="{FF2B5EF4-FFF2-40B4-BE49-F238E27FC236}">
                <a16:creationId xmlns:a16="http://schemas.microsoft.com/office/drawing/2014/main" id="{C2FAB1D6-8875-4E89-8E02-639322F292B2}"/>
              </a:ext>
            </a:extLst>
          </p:cNvPr>
          <p:cNvSpPr>
            <a:spLocks noGrp="1"/>
          </p:cNvSpPr>
          <p:nvPr>
            <p:ph type="sldNum" sz="quarter" idx="12"/>
          </p:nvPr>
        </p:nvSpPr>
        <p:spPr/>
        <p:txBody>
          <a:bodyPr/>
          <a:lstStyle/>
          <a:p>
            <a:fld id="{66B7A6BE-7A3D-1C4F-BEDA-C5431FB9FC0F}" type="slidenum">
              <a:rPr lang="en-US" smtClean="0"/>
              <a:pPr/>
              <a:t>38</a:t>
            </a:fld>
            <a:endParaRPr lang="en-US" dirty="0"/>
          </a:p>
        </p:txBody>
      </p:sp>
    </p:spTree>
    <p:extLst>
      <p:ext uri="{BB962C8B-B14F-4D97-AF65-F5344CB8AC3E}">
        <p14:creationId xmlns:p14="http://schemas.microsoft.com/office/powerpoint/2010/main" val="1858807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936BF5-0566-4960-9A76-A2D93C526D9E}"/>
              </a:ext>
            </a:extLst>
          </p:cNvPr>
          <p:cNvSpPr>
            <a:spLocks noGrp="1"/>
          </p:cNvSpPr>
          <p:nvPr>
            <p:ph idx="1"/>
          </p:nvPr>
        </p:nvSpPr>
        <p:spPr/>
        <p:txBody>
          <a:bodyPr/>
          <a:lstStyle/>
          <a:p>
            <a:pPr marL="0" lvl="0" indent="0">
              <a:lnSpc>
                <a:spcPct val="100000"/>
              </a:lnSpc>
              <a:spcBef>
                <a:spcPts val="0"/>
              </a:spcBef>
              <a:buSzPct val="25000"/>
              <a:buNone/>
            </a:pPr>
            <a:r>
              <a:rPr lang="en-US" sz="2000" dirty="0">
                <a:solidFill>
                  <a:schemeClr val="accent4"/>
                </a:solidFill>
                <a:latin typeface="Consolas"/>
                <a:ea typeface="Consolas"/>
                <a:cs typeface="Consolas"/>
                <a:sym typeface="Consolas"/>
              </a:rPr>
              <a:t>// Implement the Doubly Linked List class</a:t>
            </a:r>
          </a:p>
          <a:p>
            <a:pPr marL="0" lvl="0" indent="0">
              <a:lnSpc>
                <a:spcPct val="100000"/>
              </a:lnSpc>
              <a:spcBef>
                <a:spcPts val="0"/>
              </a:spcBef>
              <a:buSzPct val="25000"/>
              <a:buNone/>
            </a:pPr>
            <a:r>
              <a:rPr lang="en-US" sz="2000" dirty="0">
                <a:solidFill>
                  <a:srgbClr val="7F0055"/>
                </a:solidFill>
                <a:latin typeface="Consolas"/>
                <a:ea typeface="Consolas"/>
                <a:cs typeface="Consolas"/>
                <a:sym typeface="Consolas"/>
              </a:rPr>
              <a:t>public</a:t>
            </a:r>
            <a:r>
              <a:rPr lang="en-US" sz="2000" dirty="0">
                <a:solidFill>
                  <a:srgbClr val="000000"/>
                </a:solidFill>
                <a:latin typeface="Consolas"/>
                <a:ea typeface="Consolas"/>
                <a:cs typeface="Consolas"/>
                <a:sym typeface="Consolas"/>
              </a:rPr>
              <a:t> </a:t>
            </a:r>
            <a:r>
              <a:rPr lang="en-US" sz="2000" dirty="0">
                <a:solidFill>
                  <a:srgbClr val="7F0055"/>
                </a:solidFill>
                <a:latin typeface="Consolas"/>
                <a:ea typeface="Consolas"/>
                <a:cs typeface="Consolas"/>
                <a:sym typeface="Consolas"/>
              </a:rPr>
              <a:t>class</a:t>
            </a:r>
            <a:r>
              <a:rPr lang="en-US" sz="2000" dirty="0">
                <a:solidFill>
                  <a:srgbClr val="000000"/>
                </a:solidFill>
                <a:latin typeface="Consolas"/>
                <a:ea typeface="Consolas"/>
                <a:cs typeface="Consolas"/>
                <a:sym typeface="Consolas"/>
              </a:rPr>
              <a:t> DLL { </a:t>
            </a:r>
          </a:p>
          <a:p>
            <a:pPr marL="0" lvl="0" indent="0">
              <a:lnSpc>
                <a:spcPct val="100000"/>
              </a:lnSpc>
              <a:spcBef>
                <a:spcPts val="0"/>
              </a:spcBef>
              <a:buSzPct val="25000"/>
              <a:buNone/>
            </a:pPr>
            <a:r>
              <a:rPr lang="en-US" sz="2000" dirty="0">
                <a:solidFill>
                  <a:srgbClr val="000000"/>
                </a:solidFill>
                <a:latin typeface="Consolas"/>
                <a:ea typeface="Consolas"/>
                <a:cs typeface="Consolas"/>
                <a:sym typeface="Consolas"/>
              </a:rPr>
              <a:t>    Node </a:t>
            </a:r>
            <a:r>
              <a:rPr lang="en-US" sz="2000" dirty="0">
                <a:solidFill>
                  <a:srgbClr val="0000C0"/>
                </a:solidFill>
                <a:latin typeface="Consolas"/>
                <a:ea typeface="Consolas"/>
                <a:cs typeface="Consolas"/>
                <a:sym typeface="Consolas"/>
              </a:rPr>
              <a:t>head</a:t>
            </a:r>
            <a:r>
              <a:rPr lang="en-US" sz="2000" dirty="0">
                <a:latin typeface="Consolas"/>
                <a:ea typeface="Consolas"/>
                <a:cs typeface="Consolas"/>
                <a:sym typeface="Consolas"/>
              </a:rPr>
              <a:t>,</a:t>
            </a:r>
            <a:r>
              <a:rPr lang="en-US" sz="2000" dirty="0">
                <a:solidFill>
                  <a:srgbClr val="000000"/>
                </a:solidFill>
                <a:latin typeface="Consolas"/>
                <a:ea typeface="Consolas"/>
                <a:cs typeface="Consolas"/>
                <a:sym typeface="Consolas"/>
              </a:rPr>
              <a:t> </a:t>
            </a:r>
            <a:r>
              <a:rPr lang="en-US" sz="2000" dirty="0">
                <a:solidFill>
                  <a:srgbClr val="0000C0"/>
                </a:solidFill>
                <a:latin typeface="Consolas"/>
                <a:ea typeface="Consolas"/>
                <a:cs typeface="Consolas"/>
                <a:sym typeface="Consolas"/>
              </a:rPr>
              <a:t>tail</a:t>
            </a:r>
            <a:r>
              <a:rPr lang="en-US" sz="2000" dirty="0">
                <a:solidFill>
                  <a:srgbClr val="000000"/>
                </a:solidFill>
                <a:latin typeface="Consolas"/>
                <a:ea typeface="Consolas"/>
                <a:cs typeface="Consolas"/>
                <a:sym typeface="Consolas"/>
              </a:rPr>
              <a:t>;</a:t>
            </a:r>
          </a:p>
          <a:p>
            <a:pPr marL="0" lvl="0" indent="0">
              <a:lnSpc>
                <a:spcPct val="100000"/>
              </a:lnSpc>
              <a:spcBef>
                <a:spcPts val="0"/>
              </a:spcBef>
              <a:buSzPct val="25000"/>
              <a:buNone/>
            </a:pPr>
            <a:r>
              <a:rPr lang="en-US" sz="2000" dirty="0">
                <a:solidFill>
                  <a:srgbClr val="000000"/>
                </a:solidFill>
                <a:latin typeface="Consolas"/>
                <a:ea typeface="Consolas"/>
                <a:cs typeface="Consolas"/>
                <a:sym typeface="Consolas"/>
              </a:rPr>
              <a:t>    </a:t>
            </a:r>
            <a:r>
              <a:rPr lang="en-US" sz="2000" dirty="0">
                <a:solidFill>
                  <a:srgbClr val="7F0055"/>
                </a:solidFill>
                <a:latin typeface="Consolas"/>
                <a:ea typeface="Consolas"/>
                <a:cs typeface="Consolas"/>
                <a:sym typeface="Consolas"/>
              </a:rPr>
              <a:t>int</a:t>
            </a:r>
            <a:r>
              <a:rPr lang="en-US" sz="2000" dirty="0">
                <a:solidFill>
                  <a:srgbClr val="000000"/>
                </a:solidFill>
                <a:latin typeface="Consolas"/>
                <a:ea typeface="Consolas"/>
                <a:cs typeface="Consolas"/>
                <a:sym typeface="Consolas"/>
              </a:rPr>
              <a:t> </a:t>
            </a:r>
            <a:r>
              <a:rPr lang="en-US" sz="2000" dirty="0">
                <a:solidFill>
                  <a:srgbClr val="0000C0"/>
                </a:solidFill>
                <a:latin typeface="Consolas"/>
                <a:ea typeface="Consolas"/>
                <a:cs typeface="Consolas"/>
                <a:sym typeface="Consolas"/>
              </a:rPr>
              <a:t>length</a:t>
            </a:r>
            <a:r>
              <a:rPr lang="en-US" sz="2000" dirty="0">
                <a:solidFill>
                  <a:srgbClr val="000000"/>
                </a:solidFill>
                <a:latin typeface="Consolas"/>
                <a:ea typeface="Consolas"/>
                <a:cs typeface="Consolas"/>
                <a:sym typeface="Consolas"/>
              </a:rPr>
              <a:t>;</a:t>
            </a:r>
          </a:p>
          <a:p>
            <a:pPr marL="0" lvl="0" indent="0">
              <a:lnSpc>
                <a:spcPct val="100000"/>
              </a:lnSpc>
              <a:spcBef>
                <a:spcPts val="0"/>
              </a:spcBef>
              <a:buSzPct val="25000"/>
              <a:buNone/>
            </a:pPr>
            <a:r>
              <a:rPr lang="en-US" sz="2000" dirty="0">
                <a:solidFill>
                  <a:srgbClr val="000000"/>
                </a:solidFill>
                <a:latin typeface="Consolas"/>
                <a:ea typeface="Consolas"/>
                <a:cs typeface="Consolas"/>
                <a:sym typeface="Consolas"/>
              </a:rPr>
              <a:t>    </a:t>
            </a:r>
          </a:p>
          <a:p>
            <a:pPr marL="0" lvl="0" indent="0">
              <a:lnSpc>
                <a:spcPct val="100000"/>
              </a:lnSpc>
              <a:spcBef>
                <a:spcPts val="0"/>
              </a:spcBef>
              <a:buSzPct val="25000"/>
              <a:buNone/>
            </a:pPr>
            <a:r>
              <a:rPr lang="en-US" sz="2000" dirty="0">
                <a:solidFill>
                  <a:srgbClr val="000000"/>
                </a:solidFill>
                <a:latin typeface="Consolas"/>
                <a:ea typeface="Consolas"/>
                <a:cs typeface="Consolas"/>
                <a:sym typeface="Consolas"/>
              </a:rPr>
              <a:t>    </a:t>
            </a:r>
            <a:r>
              <a:rPr lang="en-US" sz="2000" dirty="0">
                <a:solidFill>
                  <a:srgbClr val="7F0055"/>
                </a:solidFill>
                <a:latin typeface="Consolas"/>
                <a:ea typeface="Consolas"/>
                <a:cs typeface="Consolas"/>
                <a:sym typeface="Consolas"/>
              </a:rPr>
              <a:t>public</a:t>
            </a:r>
            <a:r>
              <a:rPr lang="en-US" sz="2000" dirty="0">
                <a:solidFill>
                  <a:srgbClr val="000000"/>
                </a:solidFill>
                <a:latin typeface="Consolas"/>
                <a:ea typeface="Consolas"/>
                <a:cs typeface="Consolas"/>
                <a:sym typeface="Consolas"/>
              </a:rPr>
              <a:t> </a:t>
            </a:r>
            <a:r>
              <a:rPr lang="en-US" sz="2000" dirty="0">
                <a:latin typeface="Consolas"/>
                <a:ea typeface="Consolas"/>
                <a:cs typeface="Consolas"/>
                <a:sym typeface="Consolas"/>
              </a:rPr>
              <a:t>DLL</a:t>
            </a:r>
            <a:r>
              <a:rPr lang="en-US" sz="2000" dirty="0">
                <a:solidFill>
                  <a:srgbClr val="000000"/>
                </a:solidFill>
                <a:latin typeface="Consolas"/>
                <a:ea typeface="Consolas"/>
                <a:cs typeface="Consolas"/>
                <a:sym typeface="Consolas"/>
              </a:rPr>
              <a:t>(</a:t>
            </a:r>
            <a:r>
              <a:rPr lang="en-US" sz="2000" dirty="0">
                <a:solidFill>
                  <a:srgbClr val="7F0055"/>
                </a:solidFill>
                <a:latin typeface="Consolas"/>
                <a:ea typeface="Consolas"/>
                <a:cs typeface="Consolas"/>
                <a:sym typeface="Consolas"/>
              </a:rPr>
              <a:t>int</a:t>
            </a:r>
            <a:r>
              <a:rPr lang="en-US" sz="2000" dirty="0">
                <a:solidFill>
                  <a:srgbClr val="000000"/>
                </a:solidFill>
                <a:latin typeface="Consolas"/>
                <a:ea typeface="Consolas"/>
                <a:cs typeface="Consolas"/>
                <a:sym typeface="Consolas"/>
              </a:rPr>
              <a:t> </a:t>
            </a:r>
            <a:r>
              <a:rPr lang="en-US" sz="2000" dirty="0">
                <a:solidFill>
                  <a:srgbClr val="6A3E3E"/>
                </a:solidFill>
                <a:latin typeface="Consolas"/>
                <a:ea typeface="Consolas"/>
                <a:cs typeface="Consolas"/>
                <a:sym typeface="Consolas"/>
              </a:rPr>
              <a:t>value</a:t>
            </a:r>
            <a:r>
              <a:rPr lang="en-US" sz="2000" dirty="0">
                <a:solidFill>
                  <a:srgbClr val="000000"/>
                </a:solidFill>
                <a:latin typeface="Consolas"/>
                <a:ea typeface="Consolas"/>
                <a:cs typeface="Consolas"/>
                <a:sym typeface="Consolas"/>
              </a:rPr>
              <a:t>) { 	</a:t>
            </a:r>
            <a:r>
              <a:rPr lang="en-US" sz="2000" dirty="0">
                <a:solidFill>
                  <a:schemeClr val="accent4"/>
                </a:solidFill>
                <a:latin typeface="Consolas"/>
                <a:ea typeface="Consolas"/>
                <a:cs typeface="Consolas"/>
                <a:sym typeface="Consolas"/>
              </a:rPr>
              <a:t>// create a list of 1 node</a:t>
            </a:r>
          </a:p>
          <a:p>
            <a:pPr marL="0" lvl="0" indent="0">
              <a:lnSpc>
                <a:spcPct val="100000"/>
              </a:lnSpc>
              <a:spcBef>
                <a:spcPts val="0"/>
              </a:spcBef>
              <a:buSzPct val="25000"/>
              <a:buNone/>
            </a:pPr>
            <a:r>
              <a:rPr lang="en-US" sz="2000" dirty="0">
                <a:solidFill>
                  <a:srgbClr val="000000"/>
                </a:solidFill>
                <a:latin typeface="Consolas"/>
                <a:ea typeface="Consolas"/>
                <a:cs typeface="Consolas"/>
                <a:sym typeface="Consolas"/>
              </a:rPr>
              <a:t>       </a:t>
            </a:r>
            <a:r>
              <a:rPr lang="en-US" sz="2000" dirty="0">
                <a:solidFill>
                  <a:srgbClr val="0000C0"/>
                </a:solidFill>
                <a:latin typeface="Consolas"/>
                <a:ea typeface="Consolas"/>
                <a:cs typeface="Consolas"/>
                <a:sym typeface="Consolas"/>
              </a:rPr>
              <a:t>head</a:t>
            </a:r>
            <a:r>
              <a:rPr lang="en-US" sz="2000" dirty="0">
                <a:solidFill>
                  <a:srgbClr val="000000"/>
                </a:solidFill>
                <a:latin typeface="Consolas"/>
                <a:ea typeface="Consolas"/>
                <a:cs typeface="Consolas"/>
                <a:sym typeface="Consolas"/>
              </a:rPr>
              <a:t> = </a:t>
            </a:r>
            <a:r>
              <a:rPr lang="en-US" sz="2000" dirty="0">
                <a:solidFill>
                  <a:srgbClr val="7F0055"/>
                </a:solidFill>
                <a:latin typeface="Consolas"/>
                <a:ea typeface="Consolas"/>
                <a:cs typeface="Consolas"/>
                <a:sym typeface="Consolas"/>
              </a:rPr>
              <a:t>new</a:t>
            </a:r>
            <a:r>
              <a:rPr lang="en-US" sz="2000" dirty="0">
                <a:solidFill>
                  <a:srgbClr val="000000"/>
                </a:solidFill>
                <a:latin typeface="Consolas"/>
                <a:ea typeface="Consolas"/>
                <a:cs typeface="Consolas"/>
                <a:sym typeface="Consolas"/>
              </a:rPr>
              <a:t> Node(</a:t>
            </a:r>
            <a:r>
              <a:rPr lang="en-US" sz="2000" dirty="0">
                <a:solidFill>
                  <a:srgbClr val="6A3E3E"/>
                </a:solidFill>
                <a:latin typeface="Consolas"/>
                <a:ea typeface="Consolas"/>
                <a:cs typeface="Consolas"/>
                <a:sym typeface="Consolas"/>
              </a:rPr>
              <a:t>value</a:t>
            </a:r>
            <a:r>
              <a:rPr lang="en-US" sz="2000" dirty="0">
                <a:solidFill>
                  <a:srgbClr val="000000"/>
                </a:solidFill>
                <a:latin typeface="Consolas"/>
                <a:ea typeface="Consolas"/>
                <a:cs typeface="Consolas"/>
                <a:sym typeface="Consolas"/>
              </a:rPr>
              <a:t>);</a:t>
            </a:r>
          </a:p>
          <a:p>
            <a:pPr marL="0" lvl="0" indent="0">
              <a:lnSpc>
                <a:spcPct val="100000"/>
              </a:lnSpc>
              <a:spcBef>
                <a:spcPts val="0"/>
              </a:spcBef>
              <a:buSzPct val="25000"/>
              <a:buNone/>
            </a:pPr>
            <a:r>
              <a:rPr lang="en-US" sz="2000" dirty="0">
                <a:solidFill>
                  <a:srgbClr val="000000"/>
                </a:solidFill>
                <a:latin typeface="Consolas"/>
                <a:ea typeface="Consolas"/>
                <a:cs typeface="Consolas"/>
                <a:sym typeface="Consolas"/>
              </a:rPr>
              <a:t>       </a:t>
            </a:r>
            <a:r>
              <a:rPr lang="en-US" sz="2000" dirty="0">
                <a:solidFill>
                  <a:srgbClr val="0000C0"/>
                </a:solidFill>
                <a:latin typeface="Consolas"/>
                <a:ea typeface="Consolas"/>
                <a:cs typeface="Consolas"/>
                <a:sym typeface="Consolas"/>
              </a:rPr>
              <a:t>tail</a:t>
            </a:r>
            <a:r>
              <a:rPr lang="en-US" sz="2000" dirty="0">
                <a:solidFill>
                  <a:srgbClr val="000000"/>
                </a:solidFill>
                <a:latin typeface="Consolas"/>
                <a:ea typeface="Consolas"/>
                <a:cs typeface="Consolas"/>
                <a:sym typeface="Consolas"/>
              </a:rPr>
              <a:t> = </a:t>
            </a:r>
            <a:r>
              <a:rPr lang="en-US" sz="2000" dirty="0">
                <a:solidFill>
                  <a:srgbClr val="0000C0"/>
                </a:solidFill>
                <a:latin typeface="Consolas"/>
                <a:ea typeface="Consolas"/>
                <a:cs typeface="Consolas"/>
                <a:sym typeface="Consolas"/>
              </a:rPr>
              <a:t>head</a:t>
            </a:r>
            <a:r>
              <a:rPr lang="en-US" sz="2000" dirty="0">
                <a:solidFill>
                  <a:srgbClr val="000000"/>
                </a:solidFill>
                <a:latin typeface="Consolas"/>
                <a:ea typeface="Consolas"/>
                <a:cs typeface="Consolas"/>
                <a:sym typeface="Consolas"/>
              </a:rPr>
              <a:t>;</a:t>
            </a:r>
          </a:p>
          <a:p>
            <a:pPr marL="0" lvl="0" indent="0">
              <a:lnSpc>
                <a:spcPct val="100000"/>
              </a:lnSpc>
              <a:spcBef>
                <a:spcPts val="0"/>
              </a:spcBef>
              <a:buSzPct val="25000"/>
              <a:buNone/>
            </a:pPr>
            <a:r>
              <a:rPr lang="en-US" sz="2000" dirty="0">
                <a:solidFill>
                  <a:srgbClr val="000000"/>
                </a:solidFill>
                <a:latin typeface="Consolas"/>
                <a:ea typeface="Consolas"/>
                <a:cs typeface="Consolas"/>
                <a:sym typeface="Consolas"/>
              </a:rPr>
              <a:t>       </a:t>
            </a:r>
            <a:r>
              <a:rPr lang="en-US" sz="2000" dirty="0">
                <a:solidFill>
                  <a:srgbClr val="0000C0"/>
                </a:solidFill>
                <a:latin typeface="Consolas"/>
                <a:ea typeface="Consolas"/>
                <a:cs typeface="Consolas"/>
                <a:sym typeface="Consolas"/>
              </a:rPr>
              <a:t>length</a:t>
            </a:r>
            <a:r>
              <a:rPr lang="en-US" sz="2000" dirty="0">
                <a:solidFill>
                  <a:srgbClr val="000000"/>
                </a:solidFill>
                <a:latin typeface="Consolas"/>
                <a:ea typeface="Consolas"/>
                <a:cs typeface="Consolas"/>
                <a:sym typeface="Consolas"/>
              </a:rPr>
              <a:t> = 1;</a:t>
            </a:r>
          </a:p>
          <a:p>
            <a:pPr marL="0" lvl="0" indent="0">
              <a:lnSpc>
                <a:spcPct val="100000"/>
              </a:lnSpc>
              <a:spcBef>
                <a:spcPts val="0"/>
              </a:spcBef>
              <a:buSzPct val="25000"/>
              <a:buNone/>
            </a:pPr>
            <a:r>
              <a:rPr lang="en-US" sz="2000" dirty="0">
                <a:solidFill>
                  <a:srgbClr val="000000"/>
                </a:solidFill>
                <a:latin typeface="Consolas"/>
                <a:ea typeface="Consolas"/>
                <a:cs typeface="Consolas"/>
                <a:sym typeface="Consolas"/>
              </a:rPr>
              <a:t>    }</a:t>
            </a:r>
          </a:p>
          <a:p>
            <a:pPr marL="0" lvl="0" indent="0">
              <a:lnSpc>
                <a:spcPct val="100000"/>
              </a:lnSpc>
              <a:spcBef>
                <a:spcPts val="0"/>
              </a:spcBef>
              <a:buSzPct val="25000"/>
              <a:buNone/>
            </a:pPr>
            <a:r>
              <a:rPr lang="en-US" sz="2000" dirty="0">
                <a:solidFill>
                  <a:srgbClr val="000000"/>
                </a:solidFill>
                <a:latin typeface="Consolas"/>
                <a:ea typeface="Consolas"/>
                <a:cs typeface="Consolas"/>
                <a:sym typeface="Consolas"/>
              </a:rPr>
              <a:t>}</a:t>
            </a:r>
          </a:p>
          <a:p>
            <a:pPr marL="0" indent="0">
              <a:lnSpc>
                <a:spcPct val="100000"/>
              </a:lnSpc>
              <a:buNone/>
            </a:pPr>
            <a:endParaRPr lang="en-AU" sz="2000" dirty="0"/>
          </a:p>
        </p:txBody>
      </p:sp>
      <p:sp>
        <p:nvSpPr>
          <p:cNvPr id="3" name="Title 2">
            <a:extLst>
              <a:ext uri="{FF2B5EF4-FFF2-40B4-BE49-F238E27FC236}">
                <a16:creationId xmlns:a16="http://schemas.microsoft.com/office/drawing/2014/main" id="{0EB35311-14F1-4945-BDF5-5BBDDB088C94}"/>
              </a:ext>
            </a:extLst>
          </p:cNvPr>
          <p:cNvSpPr>
            <a:spLocks noGrp="1"/>
          </p:cNvSpPr>
          <p:nvPr>
            <p:ph type="title"/>
          </p:nvPr>
        </p:nvSpPr>
        <p:spPr/>
        <p:txBody>
          <a:bodyPr/>
          <a:lstStyle/>
          <a:p>
            <a:r>
              <a:rPr lang="en-AU" dirty="0"/>
              <a:t>DLL – Simple Implementation</a:t>
            </a:r>
          </a:p>
        </p:txBody>
      </p:sp>
      <p:sp>
        <p:nvSpPr>
          <p:cNvPr id="4" name="Slide Number Placeholder 3">
            <a:extLst>
              <a:ext uri="{FF2B5EF4-FFF2-40B4-BE49-F238E27FC236}">
                <a16:creationId xmlns:a16="http://schemas.microsoft.com/office/drawing/2014/main" id="{06929E46-AD07-4FEA-890F-874D4C3DDF0D}"/>
              </a:ext>
            </a:extLst>
          </p:cNvPr>
          <p:cNvSpPr>
            <a:spLocks noGrp="1"/>
          </p:cNvSpPr>
          <p:nvPr>
            <p:ph type="sldNum" sz="quarter" idx="12"/>
          </p:nvPr>
        </p:nvSpPr>
        <p:spPr/>
        <p:txBody>
          <a:bodyPr/>
          <a:lstStyle/>
          <a:p>
            <a:fld id="{66B7A6BE-7A3D-1C4F-BEDA-C5431FB9FC0F}" type="slidenum">
              <a:rPr lang="en-US" smtClean="0"/>
              <a:pPr/>
              <a:t>39</a:t>
            </a:fld>
            <a:endParaRPr lang="en-US" dirty="0"/>
          </a:p>
        </p:txBody>
      </p:sp>
    </p:spTree>
    <p:extLst>
      <p:ext uri="{BB962C8B-B14F-4D97-AF65-F5344CB8AC3E}">
        <p14:creationId xmlns:p14="http://schemas.microsoft.com/office/powerpoint/2010/main" val="420827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8E7C79-FB1D-4CAC-9CDC-9641F160143F}"/>
              </a:ext>
            </a:extLst>
          </p:cNvPr>
          <p:cNvSpPr>
            <a:spLocks noGrp="1"/>
          </p:cNvSpPr>
          <p:nvPr>
            <p:ph idx="1"/>
          </p:nvPr>
        </p:nvSpPr>
        <p:spPr/>
        <p:txBody>
          <a:bodyPr/>
          <a:lstStyle/>
          <a:p>
            <a:pPr marL="514350" indent="-514350">
              <a:lnSpc>
                <a:spcPct val="100000"/>
              </a:lnSpc>
              <a:spcBef>
                <a:spcPts val="1200"/>
              </a:spcBef>
              <a:buFont typeface="+mj-lt"/>
              <a:buAutoNum type="arabicPeriod"/>
            </a:pPr>
            <a:r>
              <a:rPr lang="en-AU" dirty="0"/>
              <a:t>Understand the structure and operations of:</a:t>
            </a:r>
          </a:p>
          <a:p>
            <a:pPr marL="914400" lvl="1" indent="-514350">
              <a:lnSpc>
                <a:spcPct val="100000"/>
              </a:lnSpc>
              <a:spcBef>
                <a:spcPts val="1200"/>
              </a:spcBef>
            </a:pPr>
            <a:r>
              <a:rPr lang="en-AU" sz="2400" dirty="0"/>
              <a:t>Arrays</a:t>
            </a:r>
          </a:p>
          <a:p>
            <a:pPr marL="914400" lvl="1" indent="-514350">
              <a:lnSpc>
                <a:spcPct val="100000"/>
              </a:lnSpc>
              <a:spcBef>
                <a:spcPts val="1200"/>
              </a:spcBef>
            </a:pPr>
            <a:r>
              <a:rPr lang="en-AU" sz="2400" dirty="0"/>
              <a:t>Singly and Doubly Linked Lists</a:t>
            </a:r>
          </a:p>
          <a:p>
            <a:pPr marL="914400" lvl="1" indent="-514350">
              <a:lnSpc>
                <a:spcPct val="100000"/>
              </a:lnSpc>
              <a:spcBef>
                <a:spcPts val="1200"/>
              </a:spcBef>
            </a:pPr>
            <a:r>
              <a:rPr lang="en-AU" sz="2400" dirty="0"/>
              <a:t>Array-based and Circular Lists</a:t>
            </a:r>
          </a:p>
          <a:p>
            <a:pPr marL="514350" indent="-514350">
              <a:lnSpc>
                <a:spcPct val="100000"/>
              </a:lnSpc>
              <a:spcBef>
                <a:spcPts val="1200"/>
              </a:spcBef>
              <a:buFont typeface="+mj-lt"/>
              <a:buAutoNum type="arabicPeriod"/>
            </a:pPr>
            <a:r>
              <a:rPr lang="en-AU" dirty="0"/>
              <a:t>Be able to implement the above data structures</a:t>
            </a:r>
          </a:p>
          <a:p>
            <a:pPr lvl="1">
              <a:spcBef>
                <a:spcPts val="0"/>
              </a:spcBef>
            </a:pPr>
            <a:endParaRPr lang="en-US" altLang="en-US" sz="1600" dirty="0"/>
          </a:p>
          <a:p>
            <a:endParaRPr lang="en-US" sz="1600" dirty="0"/>
          </a:p>
        </p:txBody>
      </p:sp>
      <p:sp>
        <p:nvSpPr>
          <p:cNvPr id="3" name="Title 2">
            <a:extLst>
              <a:ext uri="{FF2B5EF4-FFF2-40B4-BE49-F238E27FC236}">
                <a16:creationId xmlns:a16="http://schemas.microsoft.com/office/drawing/2014/main" id="{12F2A1C1-E271-4B7E-A57C-E056B9A366E6}"/>
              </a:ext>
            </a:extLst>
          </p:cNvPr>
          <p:cNvSpPr>
            <a:spLocks noGrp="1"/>
          </p:cNvSpPr>
          <p:nvPr>
            <p:ph type="title"/>
          </p:nvPr>
        </p:nvSpPr>
        <p:spPr/>
        <p:txBody>
          <a:bodyPr/>
          <a:lstStyle/>
          <a:p>
            <a:r>
              <a:rPr lang="en-US" dirty="0"/>
              <a:t>Learning Objectives</a:t>
            </a:r>
          </a:p>
        </p:txBody>
      </p:sp>
      <p:sp>
        <p:nvSpPr>
          <p:cNvPr id="4" name="Slide Number Placeholder 3">
            <a:extLst>
              <a:ext uri="{FF2B5EF4-FFF2-40B4-BE49-F238E27FC236}">
                <a16:creationId xmlns:a16="http://schemas.microsoft.com/office/drawing/2014/main" id="{ADDCE1FE-070E-4D94-B0D8-57C0F664320A}"/>
              </a:ext>
            </a:extLst>
          </p:cNvPr>
          <p:cNvSpPr>
            <a:spLocks noGrp="1"/>
          </p:cNvSpPr>
          <p:nvPr>
            <p:ph type="sldNum" sz="quarter" idx="12"/>
          </p:nvPr>
        </p:nvSpPr>
        <p:spPr/>
        <p:txBody>
          <a:bodyPr/>
          <a:lstStyle/>
          <a:p>
            <a:fld id="{66B7A6BE-7A3D-1C4F-BEDA-C5431FB9FC0F}" type="slidenum">
              <a:rPr lang="en-US" smtClean="0"/>
              <a:pPr/>
              <a:t>4</a:t>
            </a:fld>
            <a:endParaRPr lang="en-US" dirty="0"/>
          </a:p>
        </p:txBody>
      </p:sp>
    </p:spTree>
    <p:extLst>
      <p:ext uri="{BB962C8B-B14F-4D97-AF65-F5344CB8AC3E}">
        <p14:creationId xmlns:p14="http://schemas.microsoft.com/office/powerpoint/2010/main" val="28970659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52AACD-35EF-42C7-92FB-3C47D1D3E448}"/>
              </a:ext>
            </a:extLst>
          </p:cNvPr>
          <p:cNvSpPr>
            <a:spLocks noGrp="1"/>
          </p:cNvSpPr>
          <p:nvPr>
            <p:ph idx="1"/>
          </p:nvPr>
        </p:nvSpPr>
        <p:spPr/>
        <p:txBody>
          <a:bodyPr/>
          <a:lstStyle/>
          <a:p>
            <a:pPr marL="0" lvl="0" indent="0">
              <a:lnSpc>
                <a:spcPct val="100000"/>
              </a:lnSpc>
              <a:spcBef>
                <a:spcPts val="0"/>
              </a:spcBef>
              <a:buSzPct val="25000"/>
              <a:buNone/>
            </a:pPr>
            <a:r>
              <a:rPr lang="en-US" dirty="0">
                <a:solidFill>
                  <a:srgbClr val="7F0055"/>
                </a:solidFill>
                <a:latin typeface="Consolas"/>
                <a:ea typeface="Consolas"/>
                <a:cs typeface="Consolas"/>
                <a:sym typeface="Consolas"/>
              </a:rPr>
              <a:t>public</a:t>
            </a:r>
            <a:r>
              <a:rPr lang="en-US" dirty="0">
                <a:solidFill>
                  <a:srgbClr val="000000"/>
                </a:solidFill>
                <a:latin typeface="Consolas"/>
                <a:ea typeface="Consolas"/>
                <a:cs typeface="Consolas"/>
                <a:sym typeface="Consolas"/>
              </a:rPr>
              <a:t> </a:t>
            </a:r>
            <a:r>
              <a:rPr lang="en-US" dirty="0">
                <a:solidFill>
                  <a:srgbClr val="7F0055"/>
                </a:solidFill>
                <a:latin typeface="Consolas"/>
                <a:ea typeface="Consolas"/>
                <a:cs typeface="Consolas"/>
                <a:sym typeface="Consolas"/>
              </a:rPr>
              <a:t>void</a:t>
            </a:r>
            <a:r>
              <a:rPr lang="en-US" dirty="0">
                <a:solidFill>
                  <a:srgbClr val="000000"/>
                </a:solidFill>
                <a:latin typeface="Consolas"/>
                <a:ea typeface="Consolas"/>
                <a:cs typeface="Consolas"/>
                <a:sym typeface="Consolas"/>
              </a:rPr>
              <a:t> </a:t>
            </a:r>
            <a:r>
              <a:rPr lang="en-US" dirty="0" err="1">
                <a:solidFill>
                  <a:srgbClr val="000000"/>
                </a:solidFill>
                <a:latin typeface="Consolas"/>
                <a:ea typeface="Consolas"/>
                <a:cs typeface="Consolas"/>
                <a:sym typeface="Consolas"/>
              </a:rPr>
              <a:t>appendNode</a:t>
            </a:r>
            <a:r>
              <a:rPr lang="en-US" dirty="0">
                <a:solidFill>
                  <a:srgbClr val="000000"/>
                </a:solidFill>
                <a:latin typeface="Consolas"/>
                <a:ea typeface="Consolas"/>
                <a:cs typeface="Consolas"/>
                <a:sym typeface="Consolas"/>
              </a:rPr>
              <a:t>(Node </a:t>
            </a:r>
            <a:r>
              <a:rPr lang="en-US" dirty="0" err="1">
                <a:solidFill>
                  <a:srgbClr val="6A3E3E"/>
                </a:solidFill>
                <a:latin typeface="Consolas"/>
                <a:ea typeface="Consolas"/>
                <a:cs typeface="Consolas"/>
                <a:sym typeface="Consolas"/>
              </a:rPr>
              <a:t>aNode</a:t>
            </a:r>
            <a:r>
              <a:rPr lang="en-US" dirty="0">
                <a:solidFill>
                  <a:srgbClr val="000000"/>
                </a:solidFill>
                <a:latin typeface="Consolas"/>
                <a:ea typeface="Consolas"/>
                <a:cs typeface="Consolas"/>
                <a:sym typeface="Consolas"/>
              </a:rPr>
              <a:t>) { 	</a:t>
            </a:r>
            <a:endParaRPr lang="en-US" dirty="0">
              <a:solidFill>
                <a:srgbClr val="3F7F5F"/>
              </a:solidFill>
              <a:latin typeface="Consolas"/>
              <a:ea typeface="Consolas"/>
              <a:cs typeface="Consolas"/>
              <a:sym typeface="Consolas"/>
            </a:endParaRPr>
          </a:p>
          <a:p>
            <a:pPr marL="0" lvl="0" indent="0">
              <a:lnSpc>
                <a:spcPct val="100000"/>
              </a:lnSpc>
              <a:spcBef>
                <a:spcPts val="0"/>
              </a:spcBef>
              <a:buSzPct val="25000"/>
              <a:buNone/>
            </a:pPr>
            <a:r>
              <a:rPr lang="en-US" dirty="0">
                <a:solidFill>
                  <a:srgbClr val="0000C0"/>
                </a:solidFill>
                <a:latin typeface="Consolas"/>
                <a:ea typeface="Consolas"/>
                <a:cs typeface="Consolas"/>
                <a:sym typeface="Consolas"/>
              </a:rPr>
              <a:t>	</a:t>
            </a:r>
            <a:r>
              <a:rPr lang="en-US" dirty="0" err="1">
                <a:solidFill>
                  <a:srgbClr val="0000C0"/>
                </a:solidFill>
                <a:latin typeface="Consolas"/>
                <a:ea typeface="Consolas"/>
                <a:cs typeface="Consolas"/>
                <a:sym typeface="Consolas"/>
              </a:rPr>
              <a:t>tail</a:t>
            </a:r>
            <a:r>
              <a:rPr lang="en-US" dirty="0" err="1">
                <a:solidFill>
                  <a:srgbClr val="000000"/>
                </a:solidFill>
                <a:latin typeface="Consolas"/>
                <a:ea typeface="Consolas"/>
                <a:cs typeface="Consolas"/>
                <a:sym typeface="Consolas"/>
              </a:rPr>
              <a:t>.</a:t>
            </a:r>
            <a:r>
              <a:rPr lang="en-US" dirty="0" err="1">
                <a:solidFill>
                  <a:srgbClr val="0000C0"/>
                </a:solidFill>
                <a:latin typeface="Consolas"/>
                <a:ea typeface="Consolas"/>
                <a:cs typeface="Consolas"/>
                <a:sym typeface="Consolas"/>
              </a:rPr>
              <a:t>next</a:t>
            </a:r>
            <a:r>
              <a:rPr lang="en-US" dirty="0">
                <a:solidFill>
                  <a:srgbClr val="000000"/>
                </a:solidFill>
                <a:latin typeface="Consolas"/>
                <a:ea typeface="Consolas"/>
                <a:cs typeface="Consolas"/>
                <a:sym typeface="Consolas"/>
              </a:rPr>
              <a:t> = </a:t>
            </a:r>
            <a:r>
              <a:rPr lang="en-US" dirty="0" err="1">
                <a:solidFill>
                  <a:srgbClr val="6A3E3E"/>
                </a:solidFill>
                <a:latin typeface="Consolas"/>
                <a:ea typeface="Consolas"/>
                <a:cs typeface="Consolas"/>
                <a:sym typeface="Consolas"/>
              </a:rPr>
              <a:t>aNode</a:t>
            </a:r>
            <a:r>
              <a:rPr lang="en-US" dirty="0">
                <a:solidFill>
                  <a:srgbClr val="000000"/>
                </a:solidFill>
                <a:latin typeface="Consolas"/>
                <a:ea typeface="Consolas"/>
                <a:cs typeface="Consolas"/>
                <a:sym typeface="Consolas"/>
              </a:rPr>
              <a:t>;		</a:t>
            </a:r>
            <a:r>
              <a:rPr lang="en-US" dirty="0">
                <a:solidFill>
                  <a:schemeClr val="accent4"/>
                </a:solidFill>
                <a:latin typeface="Consolas"/>
                <a:ea typeface="Consolas"/>
                <a:cs typeface="Consolas"/>
                <a:sym typeface="Consolas"/>
              </a:rPr>
              <a:t>// at the end of the list    </a:t>
            </a:r>
          </a:p>
          <a:p>
            <a:pPr marL="0" lvl="0" indent="0">
              <a:lnSpc>
                <a:spcPct val="100000"/>
              </a:lnSpc>
              <a:spcBef>
                <a:spcPts val="0"/>
              </a:spcBef>
              <a:buSzPct val="25000"/>
              <a:buNone/>
            </a:pPr>
            <a:r>
              <a:rPr lang="en-US" dirty="0">
                <a:solidFill>
                  <a:srgbClr val="6A3E3E"/>
                </a:solidFill>
                <a:latin typeface="Consolas"/>
                <a:ea typeface="Consolas"/>
                <a:cs typeface="Consolas"/>
                <a:sym typeface="Consolas"/>
              </a:rPr>
              <a:t>	</a:t>
            </a:r>
            <a:r>
              <a:rPr lang="en-US" dirty="0" err="1">
                <a:solidFill>
                  <a:srgbClr val="6A3E3E"/>
                </a:solidFill>
                <a:latin typeface="Consolas"/>
                <a:ea typeface="Consolas"/>
                <a:cs typeface="Consolas"/>
                <a:sym typeface="Consolas"/>
              </a:rPr>
              <a:t>aNode.</a:t>
            </a:r>
            <a:r>
              <a:rPr lang="en-US" dirty="0" err="1">
                <a:solidFill>
                  <a:srgbClr val="0000C0"/>
                </a:solidFill>
                <a:latin typeface="Consolas"/>
                <a:ea typeface="Consolas"/>
                <a:cs typeface="Consolas"/>
                <a:sym typeface="Consolas"/>
              </a:rPr>
              <a:t>prev</a:t>
            </a:r>
            <a:r>
              <a:rPr lang="en-US" dirty="0">
                <a:solidFill>
                  <a:srgbClr val="0000C0"/>
                </a:solidFill>
                <a:latin typeface="Consolas"/>
                <a:ea typeface="Consolas"/>
                <a:cs typeface="Consolas"/>
                <a:sym typeface="Consolas"/>
              </a:rPr>
              <a:t> = tail;</a:t>
            </a:r>
          </a:p>
          <a:p>
            <a:pPr marL="0" lvl="0" indent="0">
              <a:lnSpc>
                <a:spcPct val="100000"/>
              </a:lnSpc>
              <a:spcBef>
                <a:spcPts val="0"/>
              </a:spcBef>
              <a:buSzPct val="25000"/>
              <a:buNone/>
            </a:pPr>
            <a:r>
              <a:rPr lang="en-US" dirty="0">
                <a:solidFill>
                  <a:srgbClr val="0000C0"/>
                </a:solidFill>
                <a:latin typeface="Consolas"/>
                <a:ea typeface="Consolas"/>
                <a:cs typeface="Consolas"/>
                <a:sym typeface="Consolas"/>
              </a:rPr>
              <a:t>	tail</a:t>
            </a:r>
            <a:r>
              <a:rPr lang="en-US" dirty="0">
                <a:solidFill>
                  <a:srgbClr val="000000"/>
                </a:solidFill>
                <a:latin typeface="Consolas"/>
                <a:ea typeface="Consolas"/>
                <a:cs typeface="Consolas"/>
                <a:sym typeface="Consolas"/>
              </a:rPr>
              <a:t> = </a:t>
            </a:r>
            <a:r>
              <a:rPr lang="en-US" dirty="0" err="1">
                <a:solidFill>
                  <a:srgbClr val="0000C0"/>
                </a:solidFill>
                <a:latin typeface="Consolas"/>
                <a:ea typeface="Consolas"/>
                <a:cs typeface="Consolas"/>
                <a:sym typeface="Consolas"/>
              </a:rPr>
              <a:t>tail</a:t>
            </a:r>
            <a:r>
              <a:rPr lang="en-US" dirty="0" err="1">
                <a:solidFill>
                  <a:srgbClr val="000000"/>
                </a:solidFill>
                <a:latin typeface="Consolas"/>
                <a:ea typeface="Consolas"/>
                <a:cs typeface="Consolas"/>
                <a:sym typeface="Consolas"/>
              </a:rPr>
              <a:t>.</a:t>
            </a:r>
            <a:r>
              <a:rPr lang="en-US" dirty="0" err="1">
                <a:solidFill>
                  <a:srgbClr val="0000C0"/>
                </a:solidFill>
                <a:latin typeface="Consolas"/>
                <a:ea typeface="Consolas"/>
                <a:cs typeface="Consolas"/>
                <a:sym typeface="Consolas"/>
              </a:rPr>
              <a:t>next</a:t>
            </a:r>
            <a:r>
              <a:rPr lang="en-US" dirty="0">
                <a:solidFill>
                  <a:srgbClr val="000000"/>
                </a:solidFill>
                <a:latin typeface="Consolas"/>
                <a:ea typeface="Consolas"/>
                <a:cs typeface="Consolas"/>
                <a:sym typeface="Consolas"/>
              </a:rPr>
              <a:t>;</a:t>
            </a:r>
          </a:p>
          <a:p>
            <a:pPr marL="0" lvl="0" indent="0">
              <a:lnSpc>
                <a:spcPct val="100000"/>
              </a:lnSpc>
              <a:spcBef>
                <a:spcPts val="0"/>
              </a:spcBef>
              <a:buSzPct val="25000"/>
              <a:buNone/>
            </a:pPr>
            <a:r>
              <a:rPr lang="en-US" dirty="0">
                <a:solidFill>
                  <a:srgbClr val="0000C0"/>
                </a:solidFill>
                <a:latin typeface="Consolas"/>
                <a:ea typeface="Consolas"/>
                <a:cs typeface="Consolas"/>
                <a:sym typeface="Consolas"/>
              </a:rPr>
              <a:t>	length</a:t>
            </a:r>
            <a:r>
              <a:rPr lang="en-US" dirty="0">
                <a:solidFill>
                  <a:srgbClr val="000000"/>
                </a:solidFill>
                <a:latin typeface="Consolas"/>
                <a:ea typeface="Consolas"/>
                <a:cs typeface="Consolas"/>
                <a:sym typeface="Consolas"/>
              </a:rPr>
              <a:t> += 1;		</a:t>
            </a:r>
            <a:r>
              <a:rPr lang="en-US" dirty="0">
                <a:solidFill>
                  <a:srgbClr val="3F7F5F"/>
                </a:solidFill>
                <a:latin typeface="Consolas"/>
                <a:ea typeface="Consolas"/>
                <a:cs typeface="Consolas"/>
                <a:sym typeface="Consolas"/>
              </a:rPr>
              <a:t> 		</a:t>
            </a:r>
            <a:r>
              <a:rPr lang="en-US" dirty="0">
                <a:solidFill>
                  <a:schemeClr val="accent4"/>
                </a:solidFill>
                <a:latin typeface="Consolas"/>
                <a:ea typeface="Consolas"/>
                <a:cs typeface="Consolas"/>
                <a:sym typeface="Consolas"/>
              </a:rPr>
              <a:t>// keep track of size</a:t>
            </a:r>
          </a:p>
          <a:p>
            <a:pPr marL="0" lvl="0" indent="0">
              <a:lnSpc>
                <a:spcPct val="100000"/>
              </a:lnSpc>
              <a:spcBef>
                <a:spcPts val="0"/>
              </a:spcBef>
              <a:buSzPct val="25000"/>
              <a:buNone/>
            </a:pPr>
            <a:r>
              <a:rPr lang="en-US" dirty="0">
                <a:solidFill>
                  <a:srgbClr val="000000"/>
                </a:solidFill>
                <a:latin typeface="Consolas"/>
                <a:ea typeface="Consolas"/>
                <a:cs typeface="Consolas"/>
                <a:sym typeface="Consolas"/>
              </a:rPr>
              <a:t>}</a:t>
            </a:r>
          </a:p>
          <a:p>
            <a:pPr marL="0" indent="0">
              <a:lnSpc>
                <a:spcPct val="100000"/>
              </a:lnSpc>
              <a:buNone/>
            </a:pPr>
            <a:endParaRPr lang="en-AU" dirty="0"/>
          </a:p>
        </p:txBody>
      </p:sp>
      <p:sp>
        <p:nvSpPr>
          <p:cNvPr id="3" name="Title 2">
            <a:extLst>
              <a:ext uri="{FF2B5EF4-FFF2-40B4-BE49-F238E27FC236}">
                <a16:creationId xmlns:a16="http://schemas.microsoft.com/office/drawing/2014/main" id="{21B18764-092A-4504-B046-6F6370D1355D}"/>
              </a:ext>
            </a:extLst>
          </p:cNvPr>
          <p:cNvSpPr>
            <a:spLocks noGrp="1"/>
          </p:cNvSpPr>
          <p:nvPr>
            <p:ph type="title"/>
          </p:nvPr>
        </p:nvSpPr>
        <p:spPr/>
        <p:txBody>
          <a:bodyPr/>
          <a:lstStyle/>
          <a:p>
            <a:r>
              <a:rPr lang="en-AU" dirty="0"/>
              <a:t>DLL – Append</a:t>
            </a:r>
          </a:p>
        </p:txBody>
      </p:sp>
      <p:sp>
        <p:nvSpPr>
          <p:cNvPr id="4" name="Slide Number Placeholder 3">
            <a:extLst>
              <a:ext uri="{FF2B5EF4-FFF2-40B4-BE49-F238E27FC236}">
                <a16:creationId xmlns:a16="http://schemas.microsoft.com/office/drawing/2014/main" id="{3DA15A15-D0FF-437E-85D2-C376D864396A}"/>
              </a:ext>
            </a:extLst>
          </p:cNvPr>
          <p:cNvSpPr>
            <a:spLocks noGrp="1"/>
          </p:cNvSpPr>
          <p:nvPr>
            <p:ph type="sldNum" sz="quarter" idx="12"/>
          </p:nvPr>
        </p:nvSpPr>
        <p:spPr/>
        <p:txBody>
          <a:bodyPr/>
          <a:lstStyle/>
          <a:p>
            <a:fld id="{66B7A6BE-7A3D-1C4F-BEDA-C5431FB9FC0F}" type="slidenum">
              <a:rPr lang="en-US" smtClean="0"/>
              <a:pPr/>
              <a:t>40</a:t>
            </a:fld>
            <a:endParaRPr lang="en-US" dirty="0"/>
          </a:p>
        </p:txBody>
      </p:sp>
    </p:spTree>
    <p:extLst>
      <p:ext uri="{BB962C8B-B14F-4D97-AF65-F5344CB8AC3E}">
        <p14:creationId xmlns:p14="http://schemas.microsoft.com/office/powerpoint/2010/main" val="2984502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E6A22B-F28B-4D16-8AEE-653DA847CF60}"/>
              </a:ext>
            </a:extLst>
          </p:cNvPr>
          <p:cNvSpPr>
            <a:spLocks noGrp="1"/>
          </p:cNvSpPr>
          <p:nvPr>
            <p:ph idx="1"/>
          </p:nvPr>
        </p:nvSpPr>
        <p:spPr/>
        <p:txBody>
          <a:bodyPr/>
          <a:lstStyle/>
          <a:p>
            <a:pPr marL="0" lvl="0" indent="0">
              <a:lnSpc>
                <a:spcPct val="100000"/>
              </a:lnSpc>
              <a:spcBef>
                <a:spcPts val="0"/>
              </a:spcBef>
              <a:buSzPct val="25000"/>
              <a:buNone/>
            </a:pPr>
            <a:r>
              <a:rPr lang="en-US" dirty="0">
                <a:solidFill>
                  <a:srgbClr val="7F0055"/>
                </a:solidFill>
                <a:latin typeface="Consolas"/>
                <a:ea typeface="Consolas"/>
                <a:cs typeface="Consolas"/>
                <a:sym typeface="Consolas"/>
              </a:rPr>
              <a:t>public</a:t>
            </a:r>
            <a:r>
              <a:rPr lang="en-US" dirty="0">
                <a:solidFill>
                  <a:srgbClr val="000000"/>
                </a:solidFill>
                <a:latin typeface="Consolas"/>
                <a:ea typeface="Consolas"/>
                <a:cs typeface="Consolas"/>
                <a:sym typeface="Consolas"/>
              </a:rPr>
              <a:t> </a:t>
            </a:r>
            <a:r>
              <a:rPr lang="en-US" dirty="0">
                <a:solidFill>
                  <a:srgbClr val="7F0055"/>
                </a:solidFill>
                <a:latin typeface="Consolas"/>
                <a:ea typeface="Consolas"/>
                <a:cs typeface="Consolas"/>
                <a:sym typeface="Consolas"/>
              </a:rPr>
              <a:t>void</a:t>
            </a:r>
            <a:r>
              <a:rPr lang="en-US" dirty="0">
                <a:solidFill>
                  <a:srgbClr val="000000"/>
                </a:solidFill>
                <a:latin typeface="Consolas"/>
                <a:ea typeface="Consolas"/>
                <a:cs typeface="Consolas"/>
                <a:sym typeface="Consolas"/>
              </a:rPr>
              <a:t> </a:t>
            </a:r>
            <a:r>
              <a:rPr lang="en-US" dirty="0" err="1">
                <a:solidFill>
                  <a:srgbClr val="000000"/>
                </a:solidFill>
                <a:latin typeface="Consolas"/>
                <a:ea typeface="Consolas"/>
                <a:cs typeface="Consolas"/>
                <a:sym typeface="Consolas"/>
              </a:rPr>
              <a:t>printList</a:t>
            </a:r>
            <a:r>
              <a:rPr lang="en-US" dirty="0">
                <a:solidFill>
                  <a:srgbClr val="000000"/>
                </a:solidFill>
                <a:latin typeface="Consolas"/>
                <a:ea typeface="Consolas"/>
                <a:cs typeface="Consolas"/>
                <a:sym typeface="Consolas"/>
              </a:rPr>
              <a:t>() {</a:t>
            </a:r>
          </a:p>
          <a:p>
            <a:pPr marL="0" lvl="0" indent="0">
              <a:lnSpc>
                <a:spcPct val="100000"/>
              </a:lnSpc>
              <a:spcBef>
                <a:spcPts val="0"/>
              </a:spcBef>
              <a:buSzPct val="25000"/>
              <a:buNone/>
            </a:pPr>
            <a:r>
              <a:rPr lang="en-US" dirty="0">
                <a:solidFill>
                  <a:srgbClr val="000000"/>
                </a:solidFill>
                <a:latin typeface="Consolas"/>
                <a:ea typeface="Consolas"/>
                <a:cs typeface="Consolas"/>
                <a:sym typeface="Consolas"/>
              </a:rPr>
              <a:t>	Node </a:t>
            </a:r>
            <a:r>
              <a:rPr lang="en-US" dirty="0">
                <a:solidFill>
                  <a:srgbClr val="6A3E3E"/>
                </a:solidFill>
                <a:latin typeface="Consolas"/>
                <a:ea typeface="Consolas"/>
                <a:cs typeface="Consolas"/>
                <a:sym typeface="Consolas"/>
              </a:rPr>
              <a:t>cur</a:t>
            </a:r>
            <a:r>
              <a:rPr lang="en-US" dirty="0">
                <a:solidFill>
                  <a:srgbClr val="000000"/>
                </a:solidFill>
                <a:latin typeface="Consolas"/>
                <a:ea typeface="Consolas"/>
                <a:cs typeface="Consolas"/>
                <a:sym typeface="Consolas"/>
              </a:rPr>
              <a:t> = </a:t>
            </a:r>
            <a:r>
              <a:rPr lang="en-US" dirty="0">
                <a:solidFill>
                  <a:srgbClr val="0000C0"/>
                </a:solidFill>
                <a:latin typeface="Consolas"/>
                <a:ea typeface="Consolas"/>
                <a:cs typeface="Consolas"/>
                <a:sym typeface="Consolas"/>
              </a:rPr>
              <a:t>head</a:t>
            </a:r>
            <a:r>
              <a:rPr lang="en-US" dirty="0">
                <a:solidFill>
                  <a:srgbClr val="000000"/>
                </a:solidFill>
                <a:latin typeface="Consolas"/>
                <a:ea typeface="Consolas"/>
                <a:cs typeface="Consolas"/>
                <a:sym typeface="Consolas"/>
              </a:rPr>
              <a:t>;</a:t>
            </a:r>
          </a:p>
          <a:p>
            <a:pPr marL="0" lvl="0" indent="0">
              <a:lnSpc>
                <a:spcPct val="100000"/>
              </a:lnSpc>
              <a:spcBef>
                <a:spcPts val="0"/>
              </a:spcBef>
              <a:buSzPct val="25000"/>
              <a:buNone/>
            </a:pPr>
            <a:r>
              <a:rPr lang="en-US" dirty="0">
                <a:solidFill>
                  <a:srgbClr val="7F0055"/>
                </a:solidFill>
                <a:latin typeface="Consolas"/>
                <a:ea typeface="Consolas"/>
                <a:cs typeface="Consolas"/>
                <a:sym typeface="Consolas"/>
              </a:rPr>
              <a:t>	while </a:t>
            </a:r>
            <a:r>
              <a:rPr lang="en-US" dirty="0">
                <a:solidFill>
                  <a:srgbClr val="000000"/>
                </a:solidFill>
                <a:latin typeface="Consolas"/>
                <a:ea typeface="Consolas"/>
                <a:cs typeface="Consolas"/>
                <a:sym typeface="Consolas"/>
              </a:rPr>
              <a:t>(</a:t>
            </a:r>
            <a:r>
              <a:rPr lang="en-US" dirty="0">
                <a:solidFill>
                  <a:srgbClr val="6A3E3E"/>
                </a:solidFill>
                <a:latin typeface="Consolas"/>
                <a:ea typeface="Consolas"/>
                <a:cs typeface="Consolas"/>
                <a:sym typeface="Consolas"/>
              </a:rPr>
              <a:t>cur</a:t>
            </a:r>
            <a:r>
              <a:rPr lang="en-US" dirty="0">
                <a:solidFill>
                  <a:srgbClr val="000000"/>
                </a:solidFill>
                <a:latin typeface="Consolas"/>
                <a:ea typeface="Consolas"/>
                <a:cs typeface="Consolas"/>
                <a:sym typeface="Consolas"/>
              </a:rPr>
              <a:t> != </a:t>
            </a:r>
            <a:r>
              <a:rPr lang="en-US" dirty="0">
                <a:solidFill>
                  <a:srgbClr val="7F0055"/>
                </a:solidFill>
                <a:latin typeface="Consolas"/>
                <a:ea typeface="Consolas"/>
                <a:cs typeface="Consolas"/>
                <a:sym typeface="Consolas"/>
              </a:rPr>
              <a:t>null</a:t>
            </a:r>
            <a:r>
              <a:rPr lang="en-US" dirty="0">
                <a:solidFill>
                  <a:srgbClr val="000000"/>
                </a:solidFill>
                <a:latin typeface="Consolas"/>
                <a:ea typeface="Consolas"/>
                <a:cs typeface="Consolas"/>
                <a:sym typeface="Consolas"/>
              </a:rPr>
              <a:t>) {</a:t>
            </a:r>
          </a:p>
          <a:p>
            <a:pPr marL="0" lvl="0" indent="0">
              <a:lnSpc>
                <a:spcPct val="100000"/>
              </a:lnSpc>
              <a:spcBef>
                <a:spcPts val="0"/>
              </a:spcBef>
              <a:buSzPct val="25000"/>
              <a:buNone/>
            </a:pPr>
            <a:r>
              <a:rPr lang="en-US" dirty="0">
                <a:solidFill>
                  <a:srgbClr val="000000"/>
                </a:solidFill>
                <a:latin typeface="Consolas"/>
                <a:ea typeface="Consolas"/>
                <a:cs typeface="Consolas"/>
                <a:sym typeface="Consolas"/>
              </a:rPr>
              <a:t>		</a:t>
            </a:r>
            <a:r>
              <a:rPr lang="en-US" dirty="0" err="1">
                <a:solidFill>
                  <a:srgbClr val="000000"/>
                </a:solidFill>
                <a:latin typeface="Consolas"/>
                <a:ea typeface="Consolas"/>
                <a:cs typeface="Consolas"/>
                <a:sym typeface="Consolas"/>
              </a:rPr>
              <a:t>System.</a:t>
            </a:r>
            <a:r>
              <a:rPr lang="en-US" i="1" dirty="0" err="1">
                <a:solidFill>
                  <a:srgbClr val="0000C0"/>
                </a:solidFill>
                <a:latin typeface="Consolas"/>
                <a:ea typeface="Consolas"/>
                <a:cs typeface="Consolas"/>
                <a:sym typeface="Consolas"/>
              </a:rPr>
              <a:t>out</a:t>
            </a:r>
            <a:r>
              <a:rPr lang="en-US" i="1" dirty="0" err="1">
                <a:solidFill>
                  <a:srgbClr val="000000"/>
                </a:solidFill>
                <a:latin typeface="Consolas"/>
                <a:ea typeface="Consolas"/>
                <a:cs typeface="Consolas"/>
                <a:sym typeface="Consolas"/>
              </a:rPr>
              <a:t>.println</a:t>
            </a:r>
            <a:r>
              <a:rPr lang="en-US" i="1" dirty="0">
                <a:solidFill>
                  <a:srgbClr val="000000"/>
                </a:solidFill>
                <a:latin typeface="Consolas"/>
                <a:ea typeface="Consolas"/>
                <a:cs typeface="Consolas"/>
                <a:sym typeface="Consolas"/>
              </a:rPr>
              <a:t>(</a:t>
            </a:r>
            <a:r>
              <a:rPr lang="en-US" i="1" dirty="0" err="1">
                <a:solidFill>
                  <a:srgbClr val="6A3E3E"/>
                </a:solidFill>
                <a:latin typeface="Consolas"/>
                <a:ea typeface="Consolas"/>
                <a:cs typeface="Consolas"/>
                <a:sym typeface="Consolas"/>
              </a:rPr>
              <a:t>cur</a:t>
            </a:r>
            <a:r>
              <a:rPr lang="en-US" i="1" dirty="0" err="1">
                <a:solidFill>
                  <a:srgbClr val="000000"/>
                </a:solidFill>
                <a:latin typeface="Consolas"/>
                <a:ea typeface="Consolas"/>
                <a:cs typeface="Consolas"/>
                <a:sym typeface="Consolas"/>
              </a:rPr>
              <a:t>.</a:t>
            </a:r>
            <a:r>
              <a:rPr lang="en-US" i="1" dirty="0" err="1">
                <a:solidFill>
                  <a:srgbClr val="0000C0"/>
                </a:solidFill>
                <a:latin typeface="Consolas"/>
                <a:ea typeface="Consolas"/>
                <a:cs typeface="Consolas"/>
                <a:sym typeface="Consolas"/>
              </a:rPr>
              <a:t>data</a:t>
            </a:r>
            <a:r>
              <a:rPr lang="en-US" i="1" dirty="0">
                <a:solidFill>
                  <a:srgbClr val="000000"/>
                </a:solidFill>
                <a:latin typeface="Consolas"/>
                <a:ea typeface="Consolas"/>
                <a:cs typeface="Consolas"/>
                <a:sym typeface="Consolas"/>
              </a:rPr>
              <a:t>);</a:t>
            </a:r>
          </a:p>
          <a:p>
            <a:pPr marL="0" lvl="0" indent="0">
              <a:lnSpc>
                <a:spcPct val="100000"/>
              </a:lnSpc>
              <a:spcBef>
                <a:spcPts val="0"/>
              </a:spcBef>
              <a:buSzPct val="25000"/>
              <a:buNone/>
            </a:pPr>
            <a:r>
              <a:rPr lang="en-US" dirty="0">
                <a:solidFill>
                  <a:srgbClr val="6A3E3E"/>
                </a:solidFill>
                <a:latin typeface="Consolas"/>
                <a:ea typeface="Consolas"/>
                <a:cs typeface="Consolas"/>
                <a:sym typeface="Consolas"/>
              </a:rPr>
              <a:t>		current</a:t>
            </a:r>
            <a:r>
              <a:rPr lang="en-US" dirty="0">
                <a:solidFill>
                  <a:srgbClr val="000000"/>
                </a:solidFill>
                <a:latin typeface="Consolas"/>
                <a:ea typeface="Consolas"/>
                <a:cs typeface="Consolas"/>
                <a:sym typeface="Consolas"/>
              </a:rPr>
              <a:t> = </a:t>
            </a:r>
            <a:r>
              <a:rPr lang="en-US" dirty="0" err="1">
                <a:solidFill>
                  <a:srgbClr val="6A3E3E"/>
                </a:solidFill>
                <a:latin typeface="Consolas"/>
                <a:ea typeface="Consolas"/>
                <a:cs typeface="Consolas"/>
                <a:sym typeface="Consolas"/>
              </a:rPr>
              <a:t>cur</a:t>
            </a:r>
            <a:r>
              <a:rPr lang="en-US" dirty="0" err="1">
                <a:solidFill>
                  <a:srgbClr val="000000"/>
                </a:solidFill>
                <a:latin typeface="Consolas"/>
                <a:ea typeface="Consolas"/>
                <a:cs typeface="Consolas"/>
                <a:sym typeface="Consolas"/>
              </a:rPr>
              <a:t>.</a:t>
            </a:r>
            <a:r>
              <a:rPr lang="en-US" dirty="0" err="1">
                <a:solidFill>
                  <a:srgbClr val="0000C0"/>
                </a:solidFill>
                <a:latin typeface="Consolas"/>
                <a:ea typeface="Consolas"/>
                <a:cs typeface="Consolas"/>
                <a:sym typeface="Consolas"/>
              </a:rPr>
              <a:t>next</a:t>
            </a:r>
            <a:r>
              <a:rPr lang="en-US" dirty="0">
                <a:solidFill>
                  <a:srgbClr val="000000"/>
                </a:solidFill>
                <a:latin typeface="Consolas"/>
                <a:ea typeface="Consolas"/>
                <a:cs typeface="Consolas"/>
                <a:sym typeface="Consolas"/>
              </a:rPr>
              <a:t>; 	</a:t>
            </a:r>
            <a:r>
              <a:rPr lang="en-US" dirty="0">
                <a:solidFill>
                  <a:schemeClr val="accent4"/>
                </a:solidFill>
                <a:latin typeface="Consolas"/>
                <a:ea typeface="Consolas"/>
                <a:cs typeface="Consolas"/>
                <a:sym typeface="Consolas"/>
              </a:rPr>
              <a:t>// traverse the list</a:t>
            </a:r>
          </a:p>
          <a:p>
            <a:pPr marL="0" lvl="0" indent="0">
              <a:lnSpc>
                <a:spcPct val="100000"/>
              </a:lnSpc>
              <a:spcBef>
                <a:spcPts val="0"/>
              </a:spcBef>
              <a:buSzPct val="25000"/>
              <a:buNone/>
            </a:pPr>
            <a:r>
              <a:rPr lang="en-US" dirty="0">
                <a:solidFill>
                  <a:srgbClr val="000000"/>
                </a:solidFill>
                <a:latin typeface="Consolas"/>
                <a:ea typeface="Consolas"/>
                <a:cs typeface="Consolas"/>
                <a:sym typeface="Consolas"/>
              </a:rPr>
              <a:t>	}</a:t>
            </a:r>
          </a:p>
          <a:p>
            <a:pPr marL="0" lvl="0" indent="0">
              <a:lnSpc>
                <a:spcPct val="100000"/>
              </a:lnSpc>
              <a:spcBef>
                <a:spcPts val="0"/>
              </a:spcBef>
              <a:buSzPct val="25000"/>
              <a:buNone/>
            </a:pPr>
            <a:r>
              <a:rPr lang="en-US" dirty="0">
                <a:solidFill>
                  <a:srgbClr val="000000"/>
                </a:solidFill>
                <a:latin typeface="Consolas"/>
                <a:ea typeface="Consolas"/>
                <a:cs typeface="Consolas"/>
                <a:sym typeface="Consolas"/>
              </a:rPr>
              <a:t>}</a:t>
            </a:r>
          </a:p>
          <a:p>
            <a:pPr marL="0" indent="0">
              <a:lnSpc>
                <a:spcPct val="100000"/>
              </a:lnSpc>
              <a:buNone/>
            </a:pPr>
            <a:endParaRPr lang="en-AU" dirty="0"/>
          </a:p>
        </p:txBody>
      </p:sp>
      <p:sp>
        <p:nvSpPr>
          <p:cNvPr id="3" name="Title 2">
            <a:extLst>
              <a:ext uri="{FF2B5EF4-FFF2-40B4-BE49-F238E27FC236}">
                <a16:creationId xmlns:a16="http://schemas.microsoft.com/office/drawing/2014/main" id="{FDE25086-4D4E-4B7F-97B6-513D9CBFD46A}"/>
              </a:ext>
            </a:extLst>
          </p:cNvPr>
          <p:cNvSpPr>
            <a:spLocks noGrp="1"/>
          </p:cNvSpPr>
          <p:nvPr>
            <p:ph type="title"/>
          </p:nvPr>
        </p:nvSpPr>
        <p:spPr/>
        <p:txBody>
          <a:bodyPr/>
          <a:lstStyle/>
          <a:p>
            <a:r>
              <a:rPr lang="en-AU" dirty="0"/>
              <a:t>DLL – Print</a:t>
            </a:r>
          </a:p>
        </p:txBody>
      </p:sp>
      <p:sp>
        <p:nvSpPr>
          <p:cNvPr id="4" name="Slide Number Placeholder 3">
            <a:extLst>
              <a:ext uri="{FF2B5EF4-FFF2-40B4-BE49-F238E27FC236}">
                <a16:creationId xmlns:a16="http://schemas.microsoft.com/office/drawing/2014/main" id="{2C8C7F65-F8FB-4753-A69D-96DD5BA609DC}"/>
              </a:ext>
            </a:extLst>
          </p:cNvPr>
          <p:cNvSpPr>
            <a:spLocks noGrp="1"/>
          </p:cNvSpPr>
          <p:nvPr>
            <p:ph type="sldNum" sz="quarter" idx="12"/>
          </p:nvPr>
        </p:nvSpPr>
        <p:spPr/>
        <p:txBody>
          <a:bodyPr/>
          <a:lstStyle/>
          <a:p>
            <a:fld id="{66B7A6BE-7A3D-1C4F-BEDA-C5431FB9FC0F}" type="slidenum">
              <a:rPr lang="en-US" smtClean="0"/>
              <a:pPr/>
              <a:t>41</a:t>
            </a:fld>
            <a:endParaRPr lang="en-US" dirty="0"/>
          </a:p>
        </p:txBody>
      </p:sp>
    </p:spTree>
    <p:extLst>
      <p:ext uri="{BB962C8B-B14F-4D97-AF65-F5344CB8AC3E}">
        <p14:creationId xmlns:p14="http://schemas.microsoft.com/office/powerpoint/2010/main" val="9897320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B812F9C-7C7A-44CF-BE7A-FF0B0B4D2F53}"/>
                  </a:ext>
                </a:extLst>
              </p:cNvPr>
              <p:cNvSpPr>
                <a:spLocks noGrp="1"/>
              </p:cNvSpPr>
              <p:nvPr>
                <p:ph idx="1"/>
              </p:nvPr>
            </p:nvSpPr>
            <p:spPr/>
            <p:txBody>
              <a:bodyPr/>
              <a:lstStyle/>
              <a:p>
                <a:pPr>
                  <a:lnSpc>
                    <a:spcPct val="100000"/>
                  </a:lnSpc>
                </a:pPr>
                <a:r>
                  <a:rPr lang="en-US" sz="2800" dirty="0">
                    <a:solidFill>
                      <a:schemeClr val="tx2"/>
                    </a:solidFill>
                    <a:ea typeface="Arial"/>
                    <a:sym typeface="Arial"/>
                  </a:rPr>
                  <a:t>Starting either from head node or tail node, then </a:t>
                </a:r>
                <a:r>
                  <a:rPr lang="en-US" sz="2800" b="1" dirty="0">
                    <a:solidFill>
                      <a:schemeClr val="tx2"/>
                    </a:solidFill>
                    <a:ea typeface="Arial"/>
                    <a:sym typeface="Arial"/>
                  </a:rPr>
                  <a:t>traverse</a:t>
                </a:r>
                <a:r>
                  <a:rPr lang="en-US" sz="2800" dirty="0">
                    <a:solidFill>
                      <a:schemeClr val="tx2"/>
                    </a:solidFill>
                    <a:ea typeface="Arial"/>
                    <a:sym typeface="Arial"/>
                  </a:rPr>
                  <a:t> the list to reach the node of interest </a:t>
                </a:r>
              </a:p>
              <a:p>
                <a:pPr>
                  <a:lnSpc>
                    <a:spcPct val="100000"/>
                  </a:lnSpc>
                </a:pPr>
                <a14:m>
                  <m:oMath xmlns:m="http://schemas.openxmlformats.org/officeDocument/2006/math">
                    <m:r>
                      <m:rPr>
                        <m:sty m:val="p"/>
                      </m:rPr>
                      <a:rPr lang="en-US" sz="2800" b="0" i="0" dirty="0" smtClean="0">
                        <a:solidFill>
                          <a:schemeClr val="tx2"/>
                        </a:solidFill>
                        <a:latin typeface="Cambria Math" panose="02040503050406030204" pitchFamily="18" charset="0"/>
                        <a:ea typeface="Arial"/>
                        <a:sym typeface="Arial"/>
                      </a:rPr>
                      <m:t>O</m:t>
                    </m:r>
                    <m:r>
                      <a:rPr lang="en-US" sz="2800" b="0" i="0" dirty="0">
                        <a:solidFill>
                          <a:schemeClr val="tx2"/>
                        </a:solidFill>
                        <a:latin typeface="Cambria Math" panose="02040503050406030204" pitchFamily="18" charset="0"/>
                        <a:ea typeface="Arial"/>
                        <a:sym typeface="Arial"/>
                      </a:rPr>
                      <m:t>(1+</m:t>
                    </m:r>
                    <m:r>
                      <m:rPr>
                        <m:sty m:val="p"/>
                      </m:rPr>
                      <a:rPr lang="en-US" sz="2800" b="0" i="0" dirty="0">
                        <a:solidFill>
                          <a:schemeClr val="tx2"/>
                        </a:solidFill>
                        <a:latin typeface="Cambria Math" panose="02040503050406030204" pitchFamily="18" charset="0"/>
                        <a:ea typeface="Arial"/>
                        <a:sym typeface="Arial"/>
                      </a:rPr>
                      <m:t>min</m:t>
                    </m:r>
                    <m:r>
                      <a:rPr lang="en-US" sz="2800" b="0" i="0" dirty="0">
                        <a:solidFill>
                          <a:schemeClr val="tx2"/>
                        </a:solidFill>
                        <a:latin typeface="Cambria Math" panose="02040503050406030204" pitchFamily="18" charset="0"/>
                        <a:ea typeface="Arial"/>
                        <a:sym typeface="Arial"/>
                      </a:rPr>
                      <m:t>⁡{</m:t>
                    </m:r>
                    <m:r>
                      <m:rPr>
                        <m:sty m:val="p"/>
                      </m:rPr>
                      <a:rPr lang="en-US" sz="2800" b="0" i="0" dirty="0" err="1">
                        <a:solidFill>
                          <a:schemeClr val="tx2"/>
                        </a:solidFill>
                        <a:latin typeface="Cambria Math" panose="02040503050406030204" pitchFamily="18" charset="0"/>
                        <a:ea typeface="Arial"/>
                        <a:sym typeface="Arial"/>
                      </a:rPr>
                      <m:t>i</m:t>
                    </m:r>
                    <m:r>
                      <a:rPr lang="en-US" sz="2800" b="0" i="0" dirty="0">
                        <a:solidFill>
                          <a:schemeClr val="tx2"/>
                        </a:solidFill>
                        <a:latin typeface="Cambria Math" panose="02040503050406030204" pitchFamily="18" charset="0"/>
                        <a:ea typeface="Arial"/>
                        <a:sym typeface="Arial"/>
                      </a:rPr>
                      <m:t>, </m:t>
                    </m:r>
                    <m:r>
                      <m:rPr>
                        <m:sty m:val="p"/>
                      </m:rPr>
                      <a:rPr lang="en-US" sz="2800" b="0" i="0" dirty="0">
                        <a:solidFill>
                          <a:schemeClr val="tx2"/>
                        </a:solidFill>
                        <a:latin typeface="Cambria Math" panose="02040503050406030204" pitchFamily="18" charset="0"/>
                        <a:ea typeface="Arial"/>
                        <a:sym typeface="Arial"/>
                      </a:rPr>
                      <m:t>n</m:t>
                    </m:r>
                    <m:r>
                      <a:rPr lang="en-US" sz="2800" b="0" i="0" dirty="0">
                        <a:solidFill>
                          <a:schemeClr val="tx2"/>
                        </a:solidFill>
                        <a:latin typeface="Cambria Math" panose="02040503050406030204" pitchFamily="18" charset="0"/>
                        <a:ea typeface="Arial"/>
                        <a:sym typeface="Arial"/>
                      </a:rPr>
                      <m:t> − </m:t>
                    </m:r>
                    <m:r>
                      <m:rPr>
                        <m:sty m:val="p"/>
                      </m:rPr>
                      <a:rPr lang="en-US" sz="2800" b="0" i="0" dirty="0" err="1">
                        <a:solidFill>
                          <a:schemeClr val="tx2"/>
                        </a:solidFill>
                        <a:latin typeface="Cambria Math" panose="02040503050406030204" pitchFamily="18" charset="0"/>
                        <a:ea typeface="Arial"/>
                        <a:sym typeface="Arial"/>
                      </a:rPr>
                      <m:t>i</m:t>
                    </m:r>
                    <m:r>
                      <a:rPr lang="en-US" sz="2800" b="0" i="0" dirty="0">
                        <a:solidFill>
                          <a:schemeClr val="tx2"/>
                        </a:solidFill>
                        <a:latin typeface="Cambria Math" panose="02040503050406030204" pitchFamily="18" charset="0"/>
                        <a:ea typeface="Arial"/>
                        <a:sym typeface="Arial"/>
                      </a:rPr>
                      <m:t>})</m:t>
                    </m:r>
                  </m:oMath>
                </a14:m>
                <a:r>
                  <a:rPr lang="en-US" sz="2800" b="1" i="1" dirty="0">
                    <a:solidFill>
                      <a:schemeClr val="tx2"/>
                    </a:solidFill>
                    <a:ea typeface="Arial"/>
                    <a:sym typeface="Arial"/>
                  </a:rPr>
                  <a:t> </a:t>
                </a:r>
                <a:r>
                  <a:rPr lang="en-US" sz="2800" dirty="0">
                    <a:solidFill>
                      <a:schemeClr val="tx2"/>
                    </a:solidFill>
                    <a:ea typeface="Arial"/>
                    <a:sym typeface="Arial"/>
                  </a:rPr>
                  <a:t>to reach </a:t>
                </a:r>
                <a14:m>
                  <m:oMath xmlns:m="http://schemas.openxmlformats.org/officeDocument/2006/math">
                    <m:r>
                      <m:rPr>
                        <m:sty m:val="p"/>
                      </m:rPr>
                      <a:rPr lang="en-US" sz="2800" i="0" dirty="0" smtClean="0">
                        <a:solidFill>
                          <a:schemeClr val="tx2"/>
                        </a:solidFill>
                        <a:latin typeface="Cambria Math" panose="02040503050406030204" pitchFamily="18" charset="0"/>
                        <a:ea typeface="Arial"/>
                        <a:sym typeface="Arial"/>
                      </a:rPr>
                      <m:t>i</m:t>
                    </m:r>
                    <m:r>
                      <m:rPr>
                        <m:sty m:val="p"/>
                      </m:rPr>
                      <a:rPr lang="en-US" sz="2800" i="0" baseline="30000" dirty="0" err="1">
                        <a:solidFill>
                          <a:schemeClr val="tx2"/>
                        </a:solidFill>
                        <a:latin typeface="Cambria Math" panose="02040503050406030204" pitchFamily="18" charset="0"/>
                        <a:ea typeface="Arial"/>
                        <a:sym typeface="Arial"/>
                      </a:rPr>
                      <m:t>th</m:t>
                    </m:r>
                  </m:oMath>
                </a14:m>
                <a:r>
                  <a:rPr lang="en-US" sz="2800" dirty="0">
                    <a:solidFill>
                      <a:schemeClr val="tx2"/>
                    </a:solidFill>
                    <a:ea typeface="Arial"/>
                    <a:sym typeface="Arial"/>
                  </a:rPr>
                  <a:t> node (twice faster than in SLL)</a:t>
                </a:r>
              </a:p>
              <a:p>
                <a:pPr>
                  <a:lnSpc>
                    <a:spcPct val="100000"/>
                  </a:lnSpc>
                </a:pPr>
                <a:endParaRPr lang="en-AU" sz="2800" dirty="0">
                  <a:solidFill>
                    <a:schemeClr val="tx2"/>
                  </a:solidFill>
                </a:endParaRPr>
              </a:p>
            </p:txBody>
          </p:sp>
        </mc:Choice>
        <mc:Fallback xmlns="">
          <p:sp>
            <p:nvSpPr>
              <p:cNvPr id="2" name="Content Placeholder 1">
                <a:extLst>
                  <a:ext uri="{FF2B5EF4-FFF2-40B4-BE49-F238E27FC236}">
                    <a16:creationId xmlns:a16="http://schemas.microsoft.com/office/drawing/2014/main" id="{CB812F9C-7C7A-44CF-BE7A-FF0B0B4D2F53}"/>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65B0F6C-BBF1-4E6E-8B15-362BF10234B5}"/>
              </a:ext>
            </a:extLst>
          </p:cNvPr>
          <p:cNvSpPr>
            <a:spLocks noGrp="1"/>
          </p:cNvSpPr>
          <p:nvPr>
            <p:ph type="title"/>
          </p:nvPr>
        </p:nvSpPr>
        <p:spPr/>
        <p:txBody>
          <a:bodyPr/>
          <a:lstStyle/>
          <a:p>
            <a:r>
              <a:rPr lang="en-AU" dirty="0"/>
              <a:t>DLL – Search</a:t>
            </a:r>
          </a:p>
        </p:txBody>
      </p:sp>
      <p:sp>
        <p:nvSpPr>
          <p:cNvPr id="4" name="Slide Number Placeholder 3">
            <a:extLst>
              <a:ext uri="{FF2B5EF4-FFF2-40B4-BE49-F238E27FC236}">
                <a16:creationId xmlns:a16="http://schemas.microsoft.com/office/drawing/2014/main" id="{FF57DABD-E740-4BA1-AA4D-C8A173A49851}"/>
              </a:ext>
            </a:extLst>
          </p:cNvPr>
          <p:cNvSpPr>
            <a:spLocks noGrp="1"/>
          </p:cNvSpPr>
          <p:nvPr>
            <p:ph type="sldNum" sz="quarter" idx="12"/>
          </p:nvPr>
        </p:nvSpPr>
        <p:spPr/>
        <p:txBody>
          <a:bodyPr/>
          <a:lstStyle/>
          <a:p>
            <a:fld id="{66B7A6BE-7A3D-1C4F-BEDA-C5431FB9FC0F}" type="slidenum">
              <a:rPr lang="en-US" smtClean="0"/>
              <a:pPr/>
              <a:t>42</a:t>
            </a:fld>
            <a:endParaRPr lang="en-US" dirty="0"/>
          </a:p>
        </p:txBody>
      </p:sp>
    </p:spTree>
    <p:extLst>
      <p:ext uri="{BB962C8B-B14F-4D97-AF65-F5344CB8AC3E}">
        <p14:creationId xmlns:p14="http://schemas.microsoft.com/office/powerpoint/2010/main" val="168420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7152EE-8078-42DC-90C6-7D626FAD37E0}"/>
              </a:ext>
            </a:extLst>
          </p:cNvPr>
          <p:cNvSpPr>
            <a:spLocks noGrp="1"/>
          </p:cNvSpPr>
          <p:nvPr>
            <p:ph idx="1"/>
          </p:nvPr>
        </p:nvSpPr>
        <p:spPr>
          <a:xfrm>
            <a:off x="195943" y="902524"/>
            <a:ext cx="8728363" cy="3794167"/>
          </a:xfrm>
        </p:spPr>
        <p:txBody>
          <a:bodyPr/>
          <a:lstStyle/>
          <a:p>
            <a:pPr marL="0" indent="0">
              <a:lnSpc>
                <a:spcPct val="100000"/>
              </a:lnSpc>
              <a:spcBef>
                <a:spcPts val="0"/>
              </a:spcBef>
              <a:buNone/>
            </a:pPr>
            <a:r>
              <a:rPr lang="en-AU" sz="1800" b="1" dirty="0">
                <a:latin typeface="Consolas" panose="020B0609020204030204" pitchFamily="49" charset="0"/>
              </a:rPr>
              <a:t>Node</a:t>
            </a:r>
            <a:r>
              <a:rPr lang="en-AU" sz="1800" dirty="0">
                <a:latin typeface="Consolas" panose="020B0609020204030204" pitchFamily="49" charset="0"/>
              </a:rPr>
              <a:t> </a:t>
            </a:r>
            <a:r>
              <a:rPr lang="en-AU" sz="1800" dirty="0" err="1">
                <a:latin typeface="Consolas" panose="020B0609020204030204" pitchFamily="49" charset="0"/>
              </a:rPr>
              <a:t>getNode</a:t>
            </a:r>
            <a:r>
              <a:rPr lang="en-AU" sz="1800" dirty="0">
                <a:latin typeface="Consolas" panose="020B0609020204030204" pitchFamily="49" charset="0"/>
              </a:rPr>
              <a:t>(int </a:t>
            </a:r>
            <a:r>
              <a:rPr lang="en-AU" sz="1800" dirty="0" err="1">
                <a:latin typeface="Consolas" panose="020B0609020204030204" pitchFamily="49" charset="0"/>
              </a:rPr>
              <a:t>i</a:t>
            </a:r>
            <a:r>
              <a:rPr lang="en-AU" sz="1800" dirty="0">
                <a:latin typeface="Consolas" panose="020B0609020204030204" pitchFamily="49" charset="0"/>
              </a:rPr>
              <a:t>) {</a:t>
            </a:r>
            <a:br>
              <a:rPr lang="en-AU" sz="1800" dirty="0">
                <a:latin typeface="Consolas" panose="020B0609020204030204" pitchFamily="49" charset="0"/>
              </a:rPr>
            </a:br>
            <a:r>
              <a:rPr lang="en-AU" sz="1800" dirty="0">
                <a:latin typeface="Consolas" panose="020B0609020204030204" pitchFamily="49" charset="0"/>
              </a:rPr>
              <a:t>	Node p = null;</a:t>
            </a:r>
            <a:br>
              <a:rPr lang="en-AU" sz="1800" dirty="0">
                <a:latin typeface="Consolas" panose="020B0609020204030204" pitchFamily="49" charset="0"/>
              </a:rPr>
            </a:br>
            <a:r>
              <a:rPr lang="en-AU" sz="1800" dirty="0">
                <a:latin typeface="Consolas" panose="020B0609020204030204" pitchFamily="49" charset="0"/>
              </a:rPr>
              <a:t>	if (</a:t>
            </a:r>
            <a:r>
              <a:rPr lang="en-AU" sz="1800" dirty="0" err="1">
                <a:latin typeface="Consolas" panose="020B0609020204030204" pitchFamily="49" charset="0"/>
              </a:rPr>
              <a:t>i</a:t>
            </a:r>
            <a:r>
              <a:rPr lang="en-AU" sz="1800" dirty="0">
                <a:latin typeface="Consolas" panose="020B0609020204030204" pitchFamily="49" charset="0"/>
              </a:rPr>
              <a:t> &lt; n / 2) {</a:t>
            </a:r>
            <a:br>
              <a:rPr lang="en-AU" sz="1800" dirty="0">
                <a:latin typeface="Consolas" panose="020B0609020204030204" pitchFamily="49" charset="0"/>
              </a:rPr>
            </a:br>
            <a:r>
              <a:rPr lang="en-AU" sz="1800" dirty="0">
                <a:latin typeface="Consolas" panose="020B0609020204030204" pitchFamily="49" charset="0"/>
              </a:rPr>
              <a:t>		p = head;</a:t>
            </a:r>
            <a:br>
              <a:rPr lang="en-AU" sz="1800" dirty="0">
                <a:latin typeface="Consolas" panose="020B0609020204030204" pitchFamily="49" charset="0"/>
              </a:rPr>
            </a:br>
            <a:r>
              <a:rPr lang="en-AU" sz="1800" dirty="0">
                <a:latin typeface="Consolas" panose="020B0609020204030204" pitchFamily="49" charset="0"/>
              </a:rPr>
              <a:t>		for (int j = 0; j &lt; </a:t>
            </a:r>
            <a:r>
              <a:rPr lang="en-AU" sz="1800" dirty="0" err="1">
                <a:latin typeface="Consolas" panose="020B0609020204030204" pitchFamily="49" charset="0"/>
              </a:rPr>
              <a:t>i</a:t>
            </a:r>
            <a:r>
              <a:rPr lang="en-AU" sz="1800" dirty="0">
                <a:latin typeface="Consolas" panose="020B0609020204030204" pitchFamily="49" charset="0"/>
              </a:rPr>
              <a:t>; </a:t>
            </a:r>
            <a:r>
              <a:rPr lang="en-AU" sz="1800" dirty="0" err="1">
                <a:latin typeface="Consolas" panose="020B0609020204030204" pitchFamily="49" charset="0"/>
              </a:rPr>
              <a:t>j++</a:t>
            </a:r>
            <a:r>
              <a:rPr lang="en-AU" sz="1800" dirty="0">
                <a:latin typeface="Consolas" panose="020B0609020204030204" pitchFamily="49" charset="0"/>
              </a:rPr>
              <a:t>)</a:t>
            </a:r>
            <a:br>
              <a:rPr lang="en-AU" sz="1800" dirty="0">
                <a:latin typeface="Consolas" panose="020B0609020204030204" pitchFamily="49" charset="0"/>
              </a:rPr>
            </a:br>
            <a:r>
              <a:rPr lang="en-AU" sz="1800" dirty="0">
                <a:latin typeface="Consolas" panose="020B0609020204030204" pitchFamily="49" charset="0"/>
              </a:rPr>
              <a:t>			p = </a:t>
            </a:r>
            <a:r>
              <a:rPr lang="en-AU" sz="1800" dirty="0" err="1">
                <a:latin typeface="Consolas" panose="020B0609020204030204" pitchFamily="49" charset="0"/>
              </a:rPr>
              <a:t>p.next</a:t>
            </a:r>
            <a:r>
              <a:rPr lang="en-AU" sz="1800" dirty="0">
                <a:latin typeface="Consolas" panose="020B0609020204030204" pitchFamily="49" charset="0"/>
              </a:rPr>
              <a:t>;</a:t>
            </a:r>
            <a:br>
              <a:rPr lang="en-AU" sz="1800" dirty="0">
                <a:latin typeface="Consolas" panose="020B0609020204030204" pitchFamily="49" charset="0"/>
              </a:rPr>
            </a:br>
            <a:r>
              <a:rPr lang="en-AU" sz="1800" dirty="0">
                <a:latin typeface="Consolas" panose="020B0609020204030204" pitchFamily="49" charset="0"/>
              </a:rPr>
              <a:t>	} else {</a:t>
            </a:r>
            <a:br>
              <a:rPr lang="en-AU" sz="1800" dirty="0">
                <a:latin typeface="Consolas" panose="020B0609020204030204" pitchFamily="49" charset="0"/>
              </a:rPr>
            </a:br>
            <a:r>
              <a:rPr lang="en-AU" sz="1800" dirty="0">
                <a:latin typeface="Consolas" panose="020B0609020204030204" pitchFamily="49" charset="0"/>
              </a:rPr>
              <a:t>		p = tail;</a:t>
            </a:r>
            <a:br>
              <a:rPr lang="en-AU" sz="1800" dirty="0">
                <a:latin typeface="Consolas" panose="020B0609020204030204" pitchFamily="49" charset="0"/>
              </a:rPr>
            </a:br>
            <a:r>
              <a:rPr lang="en-AU" sz="1800" dirty="0">
                <a:latin typeface="Consolas" panose="020B0609020204030204" pitchFamily="49" charset="0"/>
              </a:rPr>
              <a:t>		for (int j = n-1; j &gt; </a:t>
            </a:r>
            <a:r>
              <a:rPr lang="en-AU" sz="1800" dirty="0" err="1">
                <a:latin typeface="Consolas" panose="020B0609020204030204" pitchFamily="49" charset="0"/>
              </a:rPr>
              <a:t>i</a:t>
            </a:r>
            <a:r>
              <a:rPr lang="en-AU" sz="1800" dirty="0">
                <a:latin typeface="Consolas" panose="020B0609020204030204" pitchFamily="49" charset="0"/>
              </a:rPr>
              <a:t>; j--)</a:t>
            </a:r>
            <a:br>
              <a:rPr lang="en-AU" sz="1800" dirty="0">
                <a:latin typeface="Consolas" panose="020B0609020204030204" pitchFamily="49" charset="0"/>
              </a:rPr>
            </a:br>
            <a:r>
              <a:rPr lang="en-AU" sz="1800" dirty="0">
                <a:latin typeface="Consolas" panose="020B0609020204030204" pitchFamily="49" charset="0"/>
              </a:rPr>
              <a:t>			p = </a:t>
            </a:r>
            <a:r>
              <a:rPr lang="en-AU" sz="1800" dirty="0" err="1">
                <a:latin typeface="Consolas" panose="020B0609020204030204" pitchFamily="49" charset="0"/>
              </a:rPr>
              <a:t>p.prev</a:t>
            </a:r>
            <a:r>
              <a:rPr lang="en-AU" sz="1800" dirty="0">
                <a:latin typeface="Consolas" panose="020B0609020204030204" pitchFamily="49" charset="0"/>
              </a:rPr>
              <a:t>;</a:t>
            </a:r>
            <a:br>
              <a:rPr lang="en-AU" sz="1800" dirty="0">
                <a:latin typeface="Consolas" panose="020B0609020204030204" pitchFamily="49" charset="0"/>
              </a:rPr>
            </a:br>
            <a:r>
              <a:rPr lang="en-AU" sz="1800" dirty="0">
                <a:latin typeface="Consolas" panose="020B0609020204030204" pitchFamily="49" charset="0"/>
              </a:rPr>
              <a:t>	}</a:t>
            </a:r>
            <a:br>
              <a:rPr lang="en-AU" sz="1800" dirty="0">
                <a:latin typeface="Consolas" panose="020B0609020204030204" pitchFamily="49" charset="0"/>
              </a:rPr>
            </a:br>
            <a:r>
              <a:rPr lang="en-AU" sz="1800" dirty="0">
                <a:latin typeface="Consolas" panose="020B0609020204030204" pitchFamily="49" charset="0"/>
              </a:rPr>
              <a:t>	return p;</a:t>
            </a:r>
            <a:br>
              <a:rPr lang="en-AU" sz="1800" dirty="0">
                <a:latin typeface="Consolas" panose="020B0609020204030204" pitchFamily="49" charset="0"/>
              </a:rPr>
            </a:br>
            <a:r>
              <a:rPr lang="en-AU" sz="1800" dirty="0">
                <a:latin typeface="Consolas" panose="020B0609020204030204" pitchFamily="49" charset="0"/>
              </a:rPr>
              <a:t>}</a:t>
            </a:r>
          </a:p>
          <a:p>
            <a:pPr marL="0" indent="0">
              <a:lnSpc>
                <a:spcPct val="100000"/>
              </a:lnSpc>
              <a:spcBef>
                <a:spcPts val="0"/>
              </a:spcBef>
              <a:buNone/>
            </a:pPr>
            <a:endParaRPr lang="en-AU" sz="1800" dirty="0">
              <a:latin typeface="Consolas" panose="020B0609020204030204" pitchFamily="49" charset="0"/>
            </a:endParaRPr>
          </a:p>
        </p:txBody>
      </p:sp>
      <p:sp>
        <p:nvSpPr>
          <p:cNvPr id="3" name="Title 2">
            <a:extLst>
              <a:ext uri="{FF2B5EF4-FFF2-40B4-BE49-F238E27FC236}">
                <a16:creationId xmlns:a16="http://schemas.microsoft.com/office/drawing/2014/main" id="{ECBF98AA-0E97-4CA4-8F3A-1D382F426281}"/>
              </a:ext>
            </a:extLst>
          </p:cNvPr>
          <p:cNvSpPr>
            <a:spLocks noGrp="1"/>
          </p:cNvSpPr>
          <p:nvPr>
            <p:ph type="title"/>
          </p:nvPr>
        </p:nvSpPr>
        <p:spPr/>
        <p:txBody>
          <a:bodyPr/>
          <a:lstStyle/>
          <a:p>
            <a:r>
              <a:rPr lang="en-AU" dirty="0"/>
              <a:t>DLL – Search</a:t>
            </a:r>
          </a:p>
        </p:txBody>
      </p:sp>
      <p:sp>
        <p:nvSpPr>
          <p:cNvPr id="4" name="Shape 384">
            <a:extLst>
              <a:ext uri="{FF2B5EF4-FFF2-40B4-BE49-F238E27FC236}">
                <a16:creationId xmlns:a16="http://schemas.microsoft.com/office/drawing/2014/main" id="{EC863CC7-8302-4061-ADE1-A2A26F2B6396}"/>
              </a:ext>
            </a:extLst>
          </p:cNvPr>
          <p:cNvSpPr/>
          <p:nvPr/>
        </p:nvSpPr>
        <p:spPr>
          <a:xfrm>
            <a:off x="5643418" y="902524"/>
            <a:ext cx="3280888" cy="193833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400" dirty="0">
                <a:solidFill>
                  <a:schemeClr val="tx2"/>
                </a:solidFill>
                <a:latin typeface="Arial"/>
                <a:ea typeface="Arial"/>
                <a:cs typeface="Arial"/>
                <a:sym typeface="Arial"/>
              </a:rPr>
              <a:t>Does that mean DLL is better than SLL?</a:t>
            </a:r>
          </a:p>
          <a:p>
            <a:pPr marL="0" marR="0" lvl="0" indent="0" algn="l" rtl="0">
              <a:spcBef>
                <a:spcPts val="0"/>
              </a:spcBef>
              <a:buSzPct val="25000"/>
              <a:buNone/>
            </a:pPr>
            <a:r>
              <a:rPr lang="en-US" sz="2400" dirty="0">
                <a:solidFill>
                  <a:schemeClr val="tx2"/>
                </a:solidFill>
                <a:latin typeface="Arial"/>
                <a:ea typeface="Arial"/>
                <a:cs typeface="Arial"/>
                <a:sym typeface="Arial"/>
              </a:rPr>
              <a:t> </a:t>
            </a:r>
          </a:p>
          <a:p>
            <a:pPr marL="0" marR="0" lvl="0" indent="0" algn="l" rtl="0">
              <a:spcBef>
                <a:spcPts val="0"/>
              </a:spcBef>
              <a:buSzPct val="25000"/>
              <a:buNone/>
            </a:pPr>
            <a:r>
              <a:rPr lang="en-US" sz="2400" dirty="0">
                <a:solidFill>
                  <a:schemeClr val="tx2"/>
                </a:solidFill>
                <a:latin typeface="Arial"/>
                <a:ea typeface="Arial"/>
                <a:cs typeface="Arial"/>
                <a:sym typeface="Arial"/>
              </a:rPr>
              <a:t>→ There are twice number of references to handle. </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05C5EB2-A1D0-4256-8C59-B6663DB2294C}"/>
                  </a:ext>
                </a:extLst>
              </p:cNvPr>
              <p:cNvSpPr/>
              <p:nvPr/>
            </p:nvSpPr>
            <p:spPr>
              <a:xfrm>
                <a:off x="4730997" y="3857577"/>
                <a:ext cx="4193309" cy="847411"/>
              </a:xfrm>
              <a:prstGeom prst="rect">
                <a:avLst/>
              </a:prstGeom>
            </p:spPr>
            <p:txBody>
              <a:bodyPr wrap="square">
                <a:spAutoFit/>
              </a:bodyPr>
              <a:lstStyle/>
              <a:p>
                <a:pPr lvl="0">
                  <a:spcBef>
                    <a:spcPts val="320"/>
                  </a:spcBef>
                  <a:buClr>
                    <a:srgbClr val="A60C0C"/>
                  </a:buClr>
                  <a:buSzPct val="100000"/>
                </a:pPr>
                <a:r>
                  <a:rPr lang="en-US" sz="2400" dirty="0">
                    <a:solidFill>
                      <a:schemeClr val="tx2"/>
                    </a:solidFill>
                    <a:sym typeface="Arial"/>
                  </a:rPr>
                  <a:t>Get and set value of </a:t>
                </a:r>
                <a14:m>
                  <m:oMath xmlns:m="http://schemas.openxmlformats.org/officeDocument/2006/math">
                    <m:sSup>
                      <m:sSupPr>
                        <m:ctrlPr>
                          <a:rPr lang="en-US" sz="2400" i="1" dirty="0" smtClean="0">
                            <a:solidFill>
                              <a:schemeClr val="tx2"/>
                            </a:solidFill>
                            <a:latin typeface="Cambria Math" panose="02040503050406030204" pitchFamily="18" charset="0"/>
                            <a:sym typeface="Arial"/>
                          </a:rPr>
                        </m:ctrlPr>
                      </m:sSupPr>
                      <m:e>
                        <m:r>
                          <m:rPr>
                            <m:sty m:val="p"/>
                          </m:rPr>
                          <a:rPr lang="en-AU" sz="2400" b="0" i="0" dirty="0" smtClean="0">
                            <a:solidFill>
                              <a:schemeClr val="tx2"/>
                            </a:solidFill>
                            <a:latin typeface="Cambria Math" panose="02040503050406030204" pitchFamily="18" charset="0"/>
                            <a:sym typeface="Arial"/>
                          </a:rPr>
                          <m:t>i</m:t>
                        </m:r>
                      </m:e>
                      <m:sup>
                        <m:r>
                          <m:rPr>
                            <m:sty m:val="p"/>
                          </m:rPr>
                          <a:rPr lang="en-AU" sz="2400" b="0" i="0" dirty="0" smtClean="0">
                            <a:solidFill>
                              <a:schemeClr val="tx2"/>
                            </a:solidFill>
                            <a:latin typeface="Cambria Math" panose="02040503050406030204" pitchFamily="18" charset="0"/>
                            <a:sym typeface="Arial"/>
                          </a:rPr>
                          <m:t>th</m:t>
                        </m:r>
                      </m:sup>
                    </m:sSup>
                  </m:oMath>
                </a14:m>
                <a:r>
                  <a:rPr lang="en-US" sz="2400" dirty="0">
                    <a:solidFill>
                      <a:schemeClr val="tx2"/>
                    </a:solidFill>
                    <a:sym typeface="Arial"/>
                  </a:rPr>
                  <a:t> node: similar to SLL</a:t>
                </a:r>
              </a:p>
            </p:txBody>
          </p:sp>
        </mc:Choice>
        <mc:Fallback xmlns="">
          <p:sp>
            <p:nvSpPr>
              <p:cNvPr id="5" name="Rectangle 4">
                <a:extLst>
                  <a:ext uri="{FF2B5EF4-FFF2-40B4-BE49-F238E27FC236}">
                    <a16:creationId xmlns:a16="http://schemas.microsoft.com/office/drawing/2014/main" id="{405C5EB2-A1D0-4256-8C59-B6663DB2294C}"/>
                  </a:ext>
                </a:extLst>
              </p:cNvPr>
              <p:cNvSpPr>
                <a:spLocks noRot="1" noChangeAspect="1" noMove="1" noResize="1" noEditPoints="1" noAdjustHandles="1" noChangeArrowheads="1" noChangeShapeType="1" noTextEdit="1"/>
              </p:cNvSpPr>
              <p:nvPr/>
            </p:nvSpPr>
            <p:spPr>
              <a:xfrm>
                <a:off x="4730997" y="3857577"/>
                <a:ext cx="4193309" cy="847411"/>
              </a:xfrm>
              <a:prstGeom prst="rect">
                <a:avLst/>
              </a:prstGeom>
              <a:blipFill>
                <a:blip r:embed="rId2"/>
                <a:stretch>
                  <a:fillRect l="-2180" t="-3597" r="-3634" b="-15827"/>
                </a:stretch>
              </a:blipFill>
            </p:spPr>
            <p:txBody>
              <a:bodyPr/>
              <a:lstStyle/>
              <a:p>
                <a:r>
                  <a:rPr lang="en-AU">
                    <a:noFill/>
                  </a:rPr>
                  <a:t> </a:t>
                </a:r>
              </a:p>
            </p:txBody>
          </p:sp>
        </mc:Fallback>
      </mc:AlternateContent>
      <p:sp>
        <p:nvSpPr>
          <p:cNvPr id="6" name="Slide Number Placeholder 5">
            <a:extLst>
              <a:ext uri="{FF2B5EF4-FFF2-40B4-BE49-F238E27FC236}">
                <a16:creationId xmlns:a16="http://schemas.microsoft.com/office/drawing/2014/main" id="{26E3D9A6-451F-4BFC-B682-19A5F7B5E417}"/>
              </a:ext>
            </a:extLst>
          </p:cNvPr>
          <p:cNvSpPr>
            <a:spLocks noGrp="1"/>
          </p:cNvSpPr>
          <p:nvPr>
            <p:ph type="sldNum" sz="quarter" idx="12"/>
          </p:nvPr>
        </p:nvSpPr>
        <p:spPr/>
        <p:txBody>
          <a:bodyPr/>
          <a:lstStyle/>
          <a:p>
            <a:fld id="{66B7A6BE-7A3D-1C4F-BEDA-C5431FB9FC0F}" type="slidenum">
              <a:rPr lang="en-US" smtClean="0"/>
              <a:pPr/>
              <a:t>43</a:t>
            </a:fld>
            <a:endParaRPr lang="en-US" dirty="0"/>
          </a:p>
        </p:txBody>
      </p:sp>
    </p:spTree>
    <p:extLst>
      <p:ext uri="{BB962C8B-B14F-4D97-AF65-F5344CB8AC3E}">
        <p14:creationId xmlns:p14="http://schemas.microsoft.com/office/powerpoint/2010/main" val="4384822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48486B-B75D-486B-975C-C83C10450C4F}"/>
              </a:ext>
            </a:extLst>
          </p:cNvPr>
          <p:cNvSpPr>
            <a:spLocks noGrp="1"/>
          </p:cNvSpPr>
          <p:nvPr>
            <p:ph idx="1"/>
          </p:nvPr>
        </p:nvSpPr>
        <p:spPr/>
        <p:txBody>
          <a:bodyPr/>
          <a:lstStyle/>
          <a:p>
            <a:pPr marL="0" indent="0">
              <a:lnSpc>
                <a:spcPct val="100000"/>
              </a:lnSpc>
              <a:spcBef>
                <a:spcPts val="0"/>
              </a:spcBef>
              <a:buNone/>
            </a:pPr>
            <a:r>
              <a:rPr lang="en-AU" sz="1800" dirty="0">
                <a:latin typeface="Consolas" panose="020B0609020204030204" pitchFamily="49" charset="0"/>
              </a:rPr>
              <a:t>Node </a:t>
            </a:r>
            <a:r>
              <a:rPr lang="en-AU" sz="1800" dirty="0" err="1">
                <a:latin typeface="Consolas" panose="020B0609020204030204" pitchFamily="49" charset="0"/>
              </a:rPr>
              <a:t>addBefore</a:t>
            </a:r>
            <a:r>
              <a:rPr lang="en-AU" sz="1800" dirty="0">
                <a:latin typeface="Consolas" panose="020B0609020204030204" pitchFamily="49" charset="0"/>
              </a:rPr>
              <a:t>(Node w, T data) {</a:t>
            </a:r>
            <a:br>
              <a:rPr lang="en-AU" sz="1800" dirty="0">
                <a:latin typeface="Consolas" panose="020B0609020204030204" pitchFamily="49" charset="0"/>
              </a:rPr>
            </a:br>
            <a:r>
              <a:rPr lang="en-AU" sz="1800" dirty="0">
                <a:latin typeface="Consolas" panose="020B0609020204030204" pitchFamily="49" charset="0"/>
              </a:rPr>
              <a:t>	Node u = new Node();</a:t>
            </a:r>
            <a:br>
              <a:rPr lang="en-AU" sz="1800" dirty="0">
                <a:latin typeface="Consolas" panose="020B0609020204030204" pitchFamily="49" charset="0"/>
              </a:rPr>
            </a:br>
            <a:r>
              <a:rPr lang="en-AU" sz="1800" dirty="0">
                <a:latin typeface="Consolas" panose="020B0609020204030204" pitchFamily="49" charset="0"/>
              </a:rPr>
              <a:t>	</a:t>
            </a:r>
            <a:r>
              <a:rPr lang="en-AU" sz="1800" dirty="0" err="1">
                <a:latin typeface="Consolas" panose="020B0609020204030204" pitchFamily="49" charset="0"/>
              </a:rPr>
              <a:t>u.data</a:t>
            </a:r>
            <a:r>
              <a:rPr lang="en-AU" sz="1800" dirty="0">
                <a:latin typeface="Consolas" panose="020B0609020204030204" pitchFamily="49" charset="0"/>
              </a:rPr>
              <a:t> = data;</a:t>
            </a:r>
            <a:br>
              <a:rPr lang="en-AU" sz="1800" dirty="0">
                <a:latin typeface="Consolas" panose="020B0609020204030204" pitchFamily="49" charset="0"/>
              </a:rPr>
            </a:br>
            <a:r>
              <a:rPr lang="en-AU" sz="1800" dirty="0">
                <a:latin typeface="Consolas" panose="020B0609020204030204" pitchFamily="49" charset="0"/>
              </a:rPr>
              <a:t>	</a:t>
            </a:r>
          </a:p>
          <a:p>
            <a:pPr marL="0" indent="0">
              <a:lnSpc>
                <a:spcPct val="100000"/>
              </a:lnSpc>
              <a:spcBef>
                <a:spcPts val="0"/>
              </a:spcBef>
              <a:buNone/>
            </a:pPr>
            <a:r>
              <a:rPr lang="en-AU" sz="1800" dirty="0">
                <a:latin typeface="Consolas" panose="020B0609020204030204" pitchFamily="49" charset="0"/>
              </a:rPr>
              <a:t>	</a:t>
            </a:r>
            <a:r>
              <a:rPr lang="en-AU" sz="1800" dirty="0" err="1">
                <a:latin typeface="Consolas" panose="020B0609020204030204" pitchFamily="49" charset="0"/>
              </a:rPr>
              <a:t>u.prev</a:t>
            </a:r>
            <a:r>
              <a:rPr lang="en-AU" sz="1800" dirty="0">
                <a:latin typeface="Consolas" panose="020B0609020204030204" pitchFamily="49" charset="0"/>
              </a:rPr>
              <a:t> = </a:t>
            </a:r>
            <a:r>
              <a:rPr lang="en-AU" sz="1800" dirty="0" err="1">
                <a:latin typeface="Consolas" panose="020B0609020204030204" pitchFamily="49" charset="0"/>
              </a:rPr>
              <a:t>w.prev</a:t>
            </a:r>
            <a:r>
              <a:rPr lang="en-AU" sz="1800" dirty="0">
                <a:latin typeface="Consolas" panose="020B0609020204030204" pitchFamily="49" charset="0"/>
              </a:rPr>
              <a:t>;</a:t>
            </a:r>
            <a:br>
              <a:rPr lang="en-AU" sz="1800" dirty="0">
                <a:latin typeface="Consolas" panose="020B0609020204030204" pitchFamily="49" charset="0"/>
              </a:rPr>
            </a:br>
            <a:r>
              <a:rPr lang="en-AU" sz="1800" dirty="0">
                <a:latin typeface="Consolas" panose="020B0609020204030204" pitchFamily="49" charset="0"/>
              </a:rPr>
              <a:t>	</a:t>
            </a:r>
            <a:r>
              <a:rPr lang="en-AU" sz="1800" dirty="0" err="1">
                <a:latin typeface="Consolas" panose="020B0609020204030204" pitchFamily="49" charset="0"/>
              </a:rPr>
              <a:t>u.next</a:t>
            </a:r>
            <a:r>
              <a:rPr lang="en-AU" sz="1800" dirty="0">
                <a:latin typeface="Consolas" panose="020B0609020204030204" pitchFamily="49" charset="0"/>
              </a:rPr>
              <a:t> = w;</a:t>
            </a:r>
          </a:p>
          <a:p>
            <a:pPr marL="0" indent="0">
              <a:lnSpc>
                <a:spcPct val="100000"/>
              </a:lnSpc>
              <a:spcBef>
                <a:spcPts val="0"/>
              </a:spcBef>
              <a:buNone/>
            </a:pPr>
            <a:br>
              <a:rPr lang="en-AU" sz="1800" dirty="0">
                <a:latin typeface="Consolas" panose="020B0609020204030204" pitchFamily="49" charset="0"/>
              </a:rPr>
            </a:br>
            <a:r>
              <a:rPr lang="en-AU" sz="1800" dirty="0">
                <a:latin typeface="Consolas" panose="020B0609020204030204" pitchFamily="49" charset="0"/>
              </a:rPr>
              <a:t>	</a:t>
            </a:r>
            <a:r>
              <a:rPr lang="en-AU" sz="1800" dirty="0" err="1">
                <a:latin typeface="Consolas" panose="020B0609020204030204" pitchFamily="49" charset="0"/>
              </a:rPr>
              <a:t>u.next.prev</a:t>
            </a:r>
            <a:r>
              <a:rPr lang="en-AU" sz="1800" dirty="0">
                <a:latin typeface="Consolas" panose="020B0609020204030204" pitchFamily="49" charset="0"/>
              </a:rPr>
              <a:t> = u;</a:t>
            </a:r>
            <a:br>
              <a:rPr lang="en-AU" sz="1800" dirty="0">
                <a:latin typeface="Consolas" panose="020B0609020204030204" pitchFamily="49" charset="0"/>
              </a:rPr>
            </a:br>
            <a:r>
              <a:rPr lang="en-AU" sz="1800" dirty="0">
                <a:latin typeface="Consolas" panose="020B0609020204030204" pitchFamily="49" charset="0"/>
              </a:rPr>
              <a:t>	</a:t>
            </a:r>
            <a:r>
              <a:rPr lang="en-AU" sz="1800" dirty="0" err="1">
                <a:latin typeface="Consolas" panose="020B0609020204030204" pitchFamily="49" charset="0"/>
              </a:rPr>
              <a:t>u.prev.next</a:t>
            </a:r>
            <a:r>
              <a:rPr lang="en-AU" sz="1800" dirty="0">
                <a:latin typeface="Consolas" panose="020B0609020204030204" pitchFamily="49" charset="0"/>
              </a:rPr>
              <a:t> = u;</a:t>
            </a:r>
          </a:p>
          <a:p>
            <a:pPr marL="0" indent="0">
              <a:lnSpc>
                <a:spcPct val="100000"/>
              </a:lnSpc>
              <a:spcBef>
                <a:spcPts val="0"/>
              </a:spcBef>
              <a:buNone/>
            </a:pPr>
            <a:br>
              <a:rPr lang="en-AU" sz="1800" dirty="0">
                <a:latin typeface="Consolas" panose="020B0609020204030204" pitchFamily="49" charset="0"/>
              </a:rPr>
            </a:br>
            <a:r>
              <a:rPr lang="en-AU" sz="1800" dirty="0">
                <a:latin typeface="Consolas" panose="020B0609020204030204" pitchFamily="49" charset="0"/>
              </a:rPr>
              <a:t>	length++;</a:t>
            </a:r>
            <a:br>
              <a:rPr lang="en-AU" sz="1800" dirty="0">
                <a:latin typeface="Consolas" panose="020B0609020204030204" pitchFamily="49" charset="0"/>
              </a:rPr>
            </a:br>
            <a:r>
              <a:rPr lang="en-AU" sz="1800" dirty="0">
                <a:latin typeface="Consolas" panose="020B0609020204030204" pitchFamily="49" charset="0"/>
              </a:rPr>
              <a:t>	return u;</a:t>
            </a:r>
            <a:br>
              <a:rPr lang="en-AU" sz="1800" dirty="0">
                <a:latin typeface="Consolas" panose="020B0609020204030204" pitchFamily="49" charset="0"/>
              </a:rPr>
            </a:br>
            <a:r>
              <a:rPr lang="en-AU" sz="1800" dirty="0">
                <a:latin typeface="Consolas" panose="020B0609020204030204" pitchFamily="49" charset="0"/>
              </a:rPr>
              <a:t>}</a:t>
            </a:r>
          </a:p>
          <a:p>
            <a:pPr marL="0" indent="0">
              <a:lnSpc>
                <a:spcPct val="100000"/>
              </a:lnSpc>
              <a:spcBef>
                <a:spcPts val="0"/>
              </a:spcBef>
              <a:buNone/>
            </a:pPr>
            <a:endParaRPr lang="en-AU" sz="1800" dirty="0">
              <a:latin typeface="Consolas" panose="020B0609020204030204" pitchFamily="49" charset="0"/>
            </a:endParaRPr>
          </a:p>
          <a:p>
            <a:pPr marL="0" indent="0">
              <a:lnSpc>
                <a:spcPct val="100000"/>
              </a:lnSpc>
              <a:spcBef>
                <a:spcPts val="0"/>
              </a:spcBef>
              <a:buNone/>
            </a:pPr>
            <a:endParaRPr lang="en-AU" sz="18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36C66754-3F0E-45ED-849D-07138A087A2C}"/>
                  </a:ext>
                </a:extLst>
              </p:cNvPr>
              <p:cNvSpPr>
                <a:spLocks noGrp="1"/>
              </p:cNvSpPr>
              <p:nvPr>
                <p:ph type="title"/>
              </p:nvPr>
            </p:nvSpPr>
            <p:spPr/>
            <p:txBody>
              <a:bodyPr>
                <a:normAutofit/>
              </a:bodyPr>
              <a:lstStyle/>
              <a:p>
                <a:r>
                  <a:rPr lang="en-AU" dirty="0"/>
                  <a:t>DLL – Insert before </a:t>
                </a:r>
                <a14:m>
                  <m:oMath xmlns:m="http://schemas.openxmlformats.org/officeDocument/2006/math">
                    <m:sSup>
                      <m:sSupPr>
                        <m:ctrlPr>
                          <a:rPr lang="en-AU" i="1" smtClean="0">
                            <a:latin typeface="Cambria Math" panose="02040503050406030204" pitchFamily="18" charset="0"/>
                          </a:rPr>
                        </m:ctrlPr>
                      </m:sSupPr>
                      <m:e>
                        <m:r>
                          <a:rPr lang="en-US" b="1" i="0" smtClean="0">
                            <a:latin typeface="Cambria Math" panose="02040503050406030204" pitchFamily="18" charset="0"/>
                          </a:rPr>
                          <m:t>𝐢</m:t>
                        </m:r>
                      </m:e>
                      <m:sup>
                        <m:r>
                          <a:rPr lang="en-US" b="1" i="0" smtClean="0">
                            <a:latin typeface="Cambria Math" panose="02040503050406030204" pitchFamily="18" charset="0"/>
                          </a:rPr>
                          <m:t>𝐭𝐡</m:t>
                        </m:r>
                      </m:sup>
                    </m:sSup>
                  </m:oMath>
                </a14:m>
                <a:r>
                  <a:rPr lang="en-AU" dirty="0"/>
                  <a:t> Node</a:t>
                </a:r>
              </a:p>
            </p:txBody>
          </p:sp>
        </mc:Choice>
        <mc:Fallback xmlns="">
          <p:sp>
            <p:nvSpPr>
              <p:cNvPr id="3" name="Title 2">
                <a:extLst>
                  <a:ext uri="{FF2B5EF4-FFF2-40B4-BE49-F238E27FC236}">
                    <a16:creationId xmlns:a16="http://schemas.microsoft.com/office/drawing/2014/main" id="{36C66754-3F0E-45ED-849D-07138A087A2C}"/>
                  </a:ext>
                </a:extLst>
              </p:cNvPr>
              <p:cNvSpPr>
                <a:spLocks noGrp="1" noRot="1" noChangeAspect="1" noMove="1" noResize="1" noEditPoints="1" noAdjustHandles="1" noChangeArrowheads="1" noChangeShapeType="1" noTextEdit="1"/>
              </p:cNvSpPr>
              <p:nvPr>
                <p:ph type="title"/>
              </p:nvPr>
            </p:nvSpPr>
            <p:spPr>
              <a:blipFill>
                <a:blip r:embed="rId2"/>
                <a:stretch>
                  <a:fillRect b="-12162"/>
                </a:stretch>
              </a:blipFill>
            </p:spPr>
            <p:txBody>
              <a:bodyPr/>
              <a:lstStyle/>
              <a:p>
                <a:r>
                  <a:rPr lang="en-AU">
                    <a:noFill/>
                  </a:rPr>
                  <a:t> </a:t>
                </a:r>
              </a:p>
            </p:txBody>
          </p:sp>
        </mc:Fallback>
      </mc:AlternateContent>
      <p:pic>
        <p:nvPicPr>
          <p:cNvPr id="6" name="Shape 394">
            <a:extLst>
              <a:ext uri="{FF2B5EF4-FFF2-40B4-BE49-F238E27FC236}">
                <a16:creationId xmlns:a16="http://schemas.microsoft.com/office/drawing/2014/main" id="{28891CE1-0004-411F-95DC-3862A263C213}"/>
              </a:ext>
            </a:extLst>
          </p:cNvPr>
          <p:cNvPicPr preferRelativeResize="0"/>
          <p:nvPr/>
        </p:nvPicPr>
        <p:blipFill rotWithShape="1">
          <a:blip r:embed="rId3">
            <a:alphaModFix/>
          </a:blip>
          <a:srcRect/>
          <a:stretch/>
        </p:blipFill>
        <p:spPr>
          <a:xfrm>
            <a:off x="4202776" y="2348694"/>
            <a:ext cx="4553296" cy="2205458"/>
          </a:xfrm>
          <a:prstGeom prst="rect">
            <a:avLst/>
          </a:prstGeom>
          <a:noFill/>
          <a:ln>
            <a:noFill/>
          </a:ln>
        </p:spPr>
      </p:pic>
      <p:sp>
        <p:nvSpPr>
          <p:cNvPr id="4" name="Slide Number Placeholder 3">
            <a:extLst>
              <a:ext uri="{FF2B5EF4-FFF2-40B4-BE49-F238E27FC236}">
                <a16:creationId xmlns:a16="http://schemas.microsoft.com/office/drawing/2014/main" id="{B91937A7-BC3C-47C8-BC4A-4FC90D6CE548}"/>
              </a:ext>
            </a:extLst>
          </p:cNvPr>
          <p:cNvSpPr>
            <a:spLocks noGrp="1"/>
          </p:cNvSpPr>
          <p:nvPr>
            <p:ph type="sldNum" sz="quarter" idx="12"/>
          </p:nvPr>
        </p:nvSpPr>
        <p:spPr/>
        <p:txBody>
          <a:bodyPr/>
          <a:lstStyle/>
          <a:p>
            <a:fld id="{66B7A6BE-7A3D-1C4F-BEDA-C5431FB9FC0F}" type="slidenum">
              <a:rPr lang="en-US" smtClean="0"/>
              <a:pPr/>
              <a:t>44</a:t>
            </a:fld>
            <a:endParaRPr lang="en-US" dirty="0"/>
          </a:p>
        </p:txBody>
      </p:sp>
    </p:spTree>
    <p:extLst>
      <p:ext uri="{BB962C8B-B14F-4D97-AF65-F5344CB8AC3E}">
        <p14:creationId xmlns:p14="http://schemas.microsoft.com/office/powerpoint/2010/main" val="22462206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9D4B56-37AE-4121-86AE-BAD25953BF57}"/>
              </a:ext>
            </a:extLst>
          </p:cNvPr>
          <p:cNvSpPr>
            <a:spLocks noGrp="1"/>
          </p:cNvSpPr>
          <p:nvPr>
            <p:ph idx="1"/>
          </p:nvPr>
        </p:nvSpPr>
        <p:spPr/>
        <p:txBody>
          <a:bodyPr/>
          <a:lstStyle/>
          <a:p>
            <a:pPr marL="0" indent="0">
              <a:lnSpc>
                <a:spcPct val="100000"/>
              </a:lnSpc>
              <a:spcBef>
                <a:spcPts val="0"/>
              </a:spcBef>
              <a:buNone/>
            </a:pPr>
            <a:r>
              <a:rPr lang="en-US" dirty="0">
                <a:solidFill>
                  <a:schemeClr val="tx2"/>
                </a:solidFill>
                <a:latin typeface="Consolas"/>
                <a:ea typeface="Consolas"/>
                <a:cs typeface="Consolas"/>
                <a:sym typeface="Consolas"/>
              </a:rPr>
              <a:t>void remove(Node w) {</a:t>
            </a:r>
            <a:br>
              <a:rPr lang="en-US" dirty="0">
                <a:solidFill>
                  <a:schemeClr val="tx2"/>
                </a:solidFill>
                <a:latin typeface="Consolas"/>
                <a:ea typeface="Consolas"/>
                <a:cs typeface="Consolas"/>
                <a:sym typeface="Consolas"/>
              </a:rPr>
            </a:br>
            <a:r>
              <a:rPr lang="en-US" dirty="0">
                <a:solidFill>
                  <a:schemeClr val="tx2"/>
                </a:solidFill>
                <a:latin typeface="Consolas"/>
                <a:ea typeface="Consolas"/>
                <a:cs typeface="Consolas"/>
                <a:sym typeface="Consolas"/>
              </a:rPr>
              <a:t>	</a:t>
            </a:r>
            <a:r>
              <a:rPr lang="en-US" dirty="0" err="1">
                <a:solidFill>
                  <a:schemeClr val="tx2"/>
                </a:solidFill>
                <a:latin typeface="Consolas"/>
                <a:ea typeface="Consolas"/>
                <a:cs typeface="Consolas"/>
                <a:sym typeface="Consolas"/>
              </a:rPr>
              <a:t>w.prev.next</a:t>
            </a:r>
            <a:r>
              <a:rPr lang="en-US" dirty="0">
                <a:solidFill>
                  <a:schemeClr val="tx2"/>
                </a:solidFill>
                <a:latin typeface="Consolas"/>
                <a:ea typeface="Consolas"/>
                <a:cs typeface="Consolas"/>
                <a:sym typeface="Consolas"/>
              </a:rPr>
              <a:t> = </a:t>
            </a:r>
            <a:r>
              <a:rPr lang="en-US" dirty="0" err="1">
                <a:solidFill>
                  <a:schemeClr val="tx2"/>
                </a:solidFill>
                <a:latin typeface="Consolas"/>
                <a:ea typeface="Consolas"/>
                <a:cs typeface="Consolas"/>
                <a:sym typeface="Consolas"/>
              </a:rPr>
              <a:t>w.next</a:t>
            </a:r>
            <a:r>
              <a:rPr lang="en-US" dirty="0">
                <a:solidFill>
                  <a:schemeClr val="tx2"/>
                </a:solidFill>
                <a:latin typeface="Consolas"/>
                <a:ea typeface="Consolas"/>
                <a:cs typeface="Consolas"/>
                <a:sym typeface="Consolas"/>
              </a:rPr>
              <a:t>;</a:t>
            </a:r>
            <a:br>
              <a:rPr lang="en-US" dirty="0">
                <a:solidFill>
                  <a:schemeClr val="tx2"/>
                </a:solidFill>
                <a:latin typeface="Consolas"/>
                <a:ea typeface="Consolas"/>
                <a:cs typeface="Consolas"/>
                <a:sym typeface="Consolas"/>
              </a:rPr>
            </a:br>
            <a:r>
              <a:rPr lang="en-US" dirty="0">
                <a:solidFill>
                  <a:schemeClr val="tx2"/>
                </a:solidFill>
                <a:latin typeface="Consolas"/>
                <a:ea typeface="Consolas"/>
                <a:cs typeface="Consolas"/>
                <a:sym typeface="Consolas"/>
              </a:rPr>
              <a:t>	</a:t>
            </a:r>
            <a:r>
              <a:rPr lang="en-US" dirty="0" err="1">
                <a:solidFill>
                  <a:schemeClr val="tx2"/>
                </a:solidFill>
                <a:latin typeface="Consolas"/>
                <a:ea typeface="Consolas"/>
                <a:cs typeface="Consolas"/>
                <a:sym typeface="Consolas"/>
              </a:rPr>
              <a:t>w.next.prev</a:t>
            </a:r>
            <a:r>
              <a:rPr lang="en-US" dirty="0">
                <a:solidFill>
                  <a:schemeClr val="tx2"/>
                </a:solidFill>
                <a:latin typeface="Consolas"/>
                <a:ea typeface="Consolas"/>
                <a:cs typeface="Consolas"/>
                <a:sym typeface="Consolas"/>
              </a:rPr>
              <a:t> = </a:t>
            </a:r>
            <a:r>
              <a:rPr lang="en-US" dirty="0" err="1">
                <a:solidFill>
                  <a:schemeClr val="tx2"/>
                </a:solidFill>
                <a:latin typeface="Consolas"/>
                <a:ea typeface="Consolas"/>
                <a:cs typeface="Consolas"/>
                <a:sym typeface="Consolas"/>
              </a:rPr>
              <a:t>w.prev</a:t>
            </a:r>
            <a:r>
              <a:rPr lang="en-US" dirty="0">
                <a:solidFill>
                  <a:schemeClr val="tx2"/>
                </a:solidFill>
                <a:latin typeface="Consolas"/>
                <a:ea typeface="Consolas"/>
                <a:cs typeface="Consolas"/>
                <a:sym typeface="Consolas"/>
              </a:rPr>
              <a:t>;</a:t>
            </a:r>
            <a:br>
              <a:rPr lang="en-US" dirty="0">
                <a:solidFill>
                  <a:schemeClr val="tx2"/>
                </a:solidFill>
                <a:latin typeface="Consolas"/>
                <a:ea typeface="Consolas"/>
                <a:cs typeface="Consolas"/>
                <a:sym typeface="Consolas"/>
              </a:rPr>
            </a:br>
            <a:r>
              <a:rPr lang="en-US" dirty="0">
                <a:solidFill>
                  <a:schemeClr val="tx2"/>
                </a:solidFill>
                <a:latin typeface="Consolas"/>
                <a:ea typeface="Consolas"/>
                <a:cs typeface="Consolas"/>
                <a:sym typeface="Consolas"/>
              </a:rPr>
              <a:t>	length--;</a:t>
            </a:r>
            <a:br>
              <a:rPr lang="en-US" dirty="0">
                <a:solidFill>
                  <a:schemeClr val="tx2"/>
                </a:solidFill>
                <a:latin typeface="Consolas"/>
                <a:ea typeface="Consolas"/>
                <a:cs typeface="Consolas"/>
                <a:sym typeface="Consolas"/>
              </a:rPr>
            </a:br>
            <a:r>
              <a:rPr lang="en-US" dirty="0">
                <a:solidFill>
                  <a:schemeClr val="tx2"/>
                </a:solidFill>
                <a:latin typeface="Consolas"/>
                <a:ea typeface="Consolas"/>
                <a:cs typeface="Consolas"/>
                <a:sym typeface="Consolas"/>
              </a:rPr>
              <a:t>}</a:t>
            </a:r>
          </a:p>
          <a:p>
            <a:pPr marL="0" indent="0">
              <a:lnSpc>
                <a:spcPct val="100000"/>
              </a:lnSpc>
              <a:spcBef>
                <a:spcPts val="0"/>
              </a:spcBef>
              <a:buNone/>
            </a:pPr>
            <a:endParaRPr lang="en-AU" dirty="0">
              <a:solidFill>
                <a:schemeClr val="tx2"/>
              </a:solidFill>
            </a:endParaRPr>
          </a:p>
        </p:txBody>
      </p:sp>
      <p:sp>
        <p:nvSpPr>
          <p:cNvPr id="3" name="Title 2">
            <a:extLst>
              <a:ext uri="{FF2B5EF4-FFF2-40B4-BE49-F238E27FC236}">
                <a16:creationId xmlns:a16="http://schemas.microsoft.com/office/drawing/2014/main" id="{6771C742-D7C2-46ED-9327-040C8E41A736}"/>
              </a:ext>
            </a:extLst>
          </p:cNvPr>
          <p:cNvSpPr>
            <a:spLocks noGrp="1"/>
          </p:cNvSpPr>
          <p:nvPr>
            <p:ph type="title"/>
          </p:nvPr>
        </p:nvSpPr>
        <p:spPr/>
        <p:txBody>
          <a:bodyPr/>
          <a:lstStyle/>
          <a:p>
            <a:r>
              <a:rPr lang="en-AU" dirty="0"/>
              <a:t>DLL – </a:t>
            </a:r>
            <a:r>
              <a:rPr lang="en-US" dirty="0"/>
              <a:t>Remove Node</a:t>
            </a:r>
            <a:endParaRPr lang="en-AU" dirty="0"/>
          </a:p>
        </p:txBody>
      </p:sp>
      <p:sp>
        <p:nvSpPr>
          <p:cNvPr id="4" name="Slide Number Placeholder 3">
            <a:extLst>
              <a:ext uri="{FF2B5EF4-FFF2-40B4-BE49-F238E27FC236}">
                <a16:creationId xmlns:a16="http://schemas.microsoft.com/office/drawing/2014/main" id="{5CC0BD71-AAF5-4841-9B93-F2F90D4963F2}"/>
              </a:ext>
            </a:extLst>
          </p:cNvPr>
          <p:cNvSpPr>
            <a:spLocks noGrp="1"/>
          </p:cNvSpPr>
          <p:nvPr>
            <p:ph type="sldNum" sz="quarter" idx="12"/>
          </p:nvPr>
        </p:nvSpPr>
        <p:spPr/>
        <p:txBody>
          <a:bodyPr/>
          <a:lstStyle/>
          <a:p>
            <a:fld id="{66B7A6BE-7A3D-1C4F-BEDA-C5431FB9FC0F}" type="slidenum">
              <a:rPr lang="en-US" smtClean="0"/>
              <a:pPr/>
              <a:t>45</a:t>
            </a:fld>
            <a:endParaRPr lang="en-US" dirty="0"/>
          </a:p>
        </p:txBody>
      </p:sp>
    </p:spTree>
    <p:extLst>
      <p:ext uri="{BB962C8B-B14F-4D97-AF65-F5344CB8AC3E}">
        <p14:creationId xmlns:p14="http://schemas.microsoft.com/office/powerpoint/2010/main" val="30037297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DC477E-8F94-4005-BBD1-4A03A69CA526}"/>
              </a:ext>
            </a:extLst>
          </p:cNvPr>
          <p:cNvSpPr>
            <a:spLocks noGrp="1"/>
          </p:cNvSpPr>
          <p:nvPr>
            <p:ph idx="1"/>
          </p:nvPr>
        </p:nvSpPr>
        <p:spPr/>
        <p:txBody>
          <a:bodyPr/>
          <a:lstStyle/>
          <a:p>
            <a:pPr marL="0" indent="0">
              <a:buNone/>
            </a:pPr>
            <a:r>
              <a:rPr lang="en-AU" dirty="0"/>
              <a:t> </a:t>
            </a:r>
          </a:p>
        </p:txBody>
      </p:sp>
      <p:sp>
        <p:nvSpPr>
          <p:cNvPr id="3" name="Title 2">
            <a:extLst>
              <a:ext uri="{FF2B5EF4-FFF2-40B4-BE49-F238E27FC236}">
                <a16:creationId xmlns:a16="http://schemas.microsoft.com/office/drawing/2014/main" id="{F87FEC09-1E9B-4332-AE58-E2D1D860C21C}"/>
              </a:ext>
            </a:extLst>
          </p:cNvPr>
          <p:cNvSpPr>
            <a:spLocks noGrp="1"/>
          </p:cNvSpPr>
          <p:nvPr>
            <p:ph type="title"/>
          </p:nvPr>
        </p:nvSpPr>
        <p:spPr/>
        <p:txBody>
          <a:bodyPr/>
          <a:lstStyle/>
          <a:p>
            <a:r>
              <a:rPr lang="en-AU" dirty="0"/>
              <a:t>LL – Time &amp; Space Complexity</a:t>
            </a:r>
          </a:p>
        </p:txBody>
      </p:sp>
      <p:graphicFrame>
        <p:nvGraphicFramePr>
          <p:cNvPr id="4" name="Table 3">
            <a:extLst>
              <a:ext uri="{FF2B5EF4-FFF2-40B4-BE49-F238E27FC236}">
                <a16:creationId xmlns:a16="http://schemas.microsoft.com/office/drawing/2014/main" id="{9315D561-EAEE-4654-9BFD-BBD84097A581}"/>
              </a:ext>
            </a:extLst>
          </p:cNvPr>
          <p:cNvGraphicFramePr>
            <a:graphicFrameLocks noGrp="1"/>
          </p:cNvGraphicFramePr>
          <p:nvPr>
            <p:extLst>
              <p:ext uri="{D42A27DB-BD31-4B8C-83A1-F6EECF244321}">
                <p14:modId xmlns:p14="http://schemas.microsoft.com/office/powerpoint/2010/main" val="1162724271"/>
              </p:ext>
            </p:extLst>
          </p:nvPr>
        </p:nvGraphicFramePr>
        <p:xfrm>
          <a:off x="913080" y="1104652"/>
          <a:ext cx="7317840" cy="3108960"/>
        </p:xfrm>
        <a:graphic>
          <a:graphicData uri="http://schemas.openxmlformats.org/drawingml/2006/table">
            <a:tbl>
              <a:tblPr firstRow="1" bandRow="1">
                <a:tableStyleId>{00A15C55-8517-42AA-B614-E9B94910E393}</a:tableStyleId>
              </a:tblPr>
              <a:tblGrid>
                <a:gridCol w="2439280">
                  <a:extLst>
                    <a:ext uri="{9D8B030D-6E8A-4147-A177-3AD203B41FA5}">
                      <a16:colId xmlns:a16="http://schemas.microsoft.com/office/drawing/2014/main" val="2449126171"/>
                    </a:ext>
                  </a:extLst>
                </a:gridCol>
                <a:gridCol w="2439280">
                  <a:extLst>
                    <a:ext uri="{9D8B030D-6E8A-4147-A177-3AD203B41FA5}">
                      <a16:colId xmlns:a16="http://schemas.microsoft.com/office/drawing/2014/main" val="75183435"/>
                    </a:ext>
                  </a:extLst>
                </a:gridCol>
                <a:gridCol w="2439280">
                  <a:extLst>
                    <a:ext uri="{9D8B030D-6E8A-4147-A177-3AD203B41FA5}">
                      <a16:colId xmlns:a16="http://schemas.microsoft.com/office/drawing/2014/main" val="2997562032"/>
                    </a:ext>
                  </a:extLst>
                </a:gridCol>
              </a:tblGrid>
              <a:tr h="357758">
                <a:tc>
                  <a:txBody>
                    <a:bodyPr/>
                    <a:lstStyle/>
                    <a:p>
                      <a:pPr algn="ctr"/>
                      <a:r>
                        <a:rPr lang="en-AU" sz="2400" dirty="0"/>
                        <a:t>Linked List</a:t>
                      </a:r>
                    </a:p>
                  </a:txBody>
                  <a:tcPr anchor="ctr"/>
                </a:tc>
                <a:tc>
                  <a:txBody>
                    <a:bodyPr/>
                    <a:lstStyle/>
                    <a:p>
                      <a:pPr algn="ctr"/>
                      <a:r>
                        <a:rPr lang="en-AU" sz="2400" dirty="0"/>
                        <a:t>Average</a:t>
                      </a:r>
                    </a:p>
                    <a:p>
                      <a:pPr algn="ctr"/>
                      <a:r>
                        <a:rPr lang="en-AU" sz="2400" dirty="0"/>
                        <a:t>SLL / DLL</a:t>
                      </a:r>
                    </a:p>
                  </a:txBody>
                  <a:tcPr/>
                </a:tc>
                <a:tc>
                  <a:txBody>
                    <a:bodyPr/>
                    <a:lstStyle/>
                    <a:p>
                      <a:pPr algn="ctr"/>
                      <a:r>
                        <a:rPr lang="en-AU" sz="2400" dirty="0"/>
                        <a:t>Worst</a:t>
                      </a:r>
                    </a:p>
                    <a:p>
                      <a:pPr algn="ctr"/>
                      <a:r>
                        <a:rPr lang="en-AU" sz="2400" dirty="0"/>
                        <a:t>SLL / DLL</a:t>
                      </a:r>
                    </a:p>
                  </a:txBody>
                  <a:tcPr/>
                </a:tc>
                <a:extLst>
                  <a:ext uri="{0D108BD9-81ED-4DB2-BD59-A6C34878D82A}">
                    <a16:rowId xmlns:a16="http://schemas.microsoft.com/office/drawing/2014/main" val="3801594880"/>
                  </a:ext>
                </a:extLst>
              </a:tr>
              <a:tr h="357758">
                <a:tc>
                  <a:txBody>
                    <a:bodyPr/>
                    <a:lstStyle/>
                    <a:p>
                      <a:pPr algn="r"/>
                      <a:r>
                        <a:rPr lang="en-AU" sz="2400" dirty="0"/>
                        <a:t>Access</a:t>
                      </a:r>
                    </a:p>
                  </a:txBody>
                  <a:tcPr/>
                </a:tc>
                <a:tc>
                  <a:txBody>
                    <a:bodyPr/>
                    <a:lstStyle/>
                    <a:p>
                      <a:pPr algn="ctr"/>
                      <a:r>
                        <a:rPr lang="en-AU" sz="2400" dirty="0"/>
                        <a:t>O(n) / O(n) </a:t>
                      </a:r>
                    </a:p>
                  </a:txBody>
                  <a:tcPr/>
                </a:tc>
                <a:tc>
                  <a:txBody>
                    <a:bodyPr/>
                    <a:lstStyle/>
                    <a:p>
                      <a:pPr algn="ctr"/>
                      <a:r>
                        <a:rPr lang="en-AU" sz="2400" dirty="0"/>
                        <a:t>O(n) / O(n) </a:t>
                      </a:r>
                    </a:p>
                  </a:txBody>
                  <a:tcPr/>
                </a:tc>
                <a:extLst>
                  <a:ext uri="{0D108BD9-81ED-4DB2-BD59-A6C34878D82A}">
                    <a16:rowId xmlns:a16="http://schemas.microsoft.com/office/drawing/2014/main" val="841853275"/>
                  </a:ext>
                </a:extLst>
              </a:tr>
              <a:tr h="357758">
                <a:tc>
                  <a:txBody>
                    <a:bodyPr/>
                    <a:lstStyle/>
                    <a:p>
                      <a:pPr algn="r"/>
                      <a:r>
                        <a:rPr lang="en-AU" sz="2400" dirty="0"/>
                        <a:t>Search</a:t>
                      </a:r>
                    </a:p>
                  </a:txBody>
                  <a:tcPr/>
                </a:tc>
                <a:tc>
                  <a:txBody>
                    <a:bodyPr/>
                    <a:lstStyle/>
                    <a:p>
                      <a:pPr algn="ctr"/>
                      <a:r>
                        <a:rPr lang="en-AU" sz="2400" dirty="0"/>
                        <a:t>O(n) / O(n) </a:t>
                      </a:r>
                    </a:p>
                  </a:txBody>
                  <a:tcPr/>
                </a:tc>
                <a:tc>
                  <a:txBody>
                    <a:bodyPr/>
                    <a:lstStyle/>
                    <a:p>
                      <a:pPr algn="ctr"/>
                      <a:r>
                        <a:rPr lang="en-AU" sz="2400" dirty="0"/>
                        <a:t>O(n) / O(n) </a:t>
                      </a:r>
                    </a:p>
                  </a:txBody>
                  <a:tcPr/>
                </a:tc>
                <a:extLst>
                  <a:ext uri="{0D108BD9-81ED-4DB2-BD59-A6C34878D82A}">
                    <a16:rowId xmlns:a16="http://schemas.microsoft.com/office/drawing/2014/main" val="3819106315"/>
                  </a:ext>
                </a:extLst>
              </a:tr>
              <a:tr h="357758">
                <a:tc>
                  <a:txBody>
                    <a:bodyPr/>
                    <a:lstStyle/>
                    <a:p>
                      <a:pPr algn="r"/>
                      <a:r>
                        <a:rPr lang="en-AU" sz="2400" dirty="0"/>
                        <a:t>Insertion</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2400" dirty="0"/>
                        <a:t>O(1) / O(1)</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2400" dirty="0"/>
                        <a:t>O(1) / O(1)</a:t>
                      </a:r>
                    </a:p>
                  </a:txBody>
                  <a:tcPr/>
                </a:tc>
                <a:extLst>
                  <a:ext uri="{0D108BD9-81ED-4DB2-BD59-A6C34878D82A}">
                    <a16:rowId xmlns:a16="http://schemas.microsoft.com/office/drawing/2014/main" val="101890665"/>
                  </a:ext>
                </a:extLst>
              </a:tr>
              <a:tr h="357758">
                <a:tc>
                  <a:txBody>
                    <a:bodyPr/>
                    <a:lstStyle/>
                    <a:p>
                      <a:pPr algn="r"/>
                      <a:r>
                        <a:rPr lang="en-AU" sz="2400" dirty="0"/>
                        <a:t>Deletion</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2400" dirty="0"/>
                        <a:t>O(1) / O(1)</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2400" dirty="0"/>
                        <a:t>O(1) / O(1)</a:t>
                      </a:r>
                    </a:p>
                  </a:txBody>
                  <a:tcPr/>
                </a:tc>
                <a:extLst>
                  <a:ext uri="{0D108BD9-81ED-4DB2-BD59-A6C34878D82A}">
                    <a16:rowId xmlns:a16="http://schemas.microsoft.com/office/drawing/2014/main" val="2930319139"/>
                  </a:ext>
                </a:extLst>
              </a:tr>
              <a:tr h="357758">
                <a:tc>
                  <a:txBody>
                    <a:bodyPr/>
                    <a:lstStyle/>
                    <a:p>
                      <a:pPr algn="r"/>
                      <a:r>
                        <a:rPr lang="en-AU" sz="2400" dirty="0"/>
                        <a:t>Space</a:t>
                      </a:r>
                    </a:p>
                  </a:txBody>
                  <a:tcPr>
                    <a:solidFill>
                      <a:schemeClr val="accent2">
                        <a:lumMod val="20000"/>
                        <a:lumOff val="80000"/>
                      </a:schemeClr>
                    </a:solidFill>
                  </a:tcPr>
                </a:tc>
                <a:tc>
                  <a:txBody>
                    <a:bodyPr/>
                    <a:lstStyle/>
                    <a:p>
                      <a:pPr algn="ctr"/>
                      <a:endParaRPr lang="en-AU" sz="2400" dirty="0"/>
                    </a:p>
                  </a:txBody>
                  <a:tcPr>
                    <a:solidFill>
                      <a:schemeClr val="accent2">
                        <a:lumMod val="20000"/>
                        <a:lumOff val="8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2400" dirty="0"/>
                        <a:t>O(n) / O(n)</a:t>
                      </a:r>
                    </a:p>
                  </a:txBody>
                  <a:tcPr>
                    <a:solidFill>
                      <a:schemeClr val="accent2">
                        <a:lumMod val="20000"/>
                        <a:lumOff val="80000"/>
                      </a:schemeClr>
                    </a:solidFill>
                  </a:tcPr>
                </a:tc>
                <a:extLst>
                  <a:ext uri="{0D108BD9-81ED-4DB2-BD59-A6C34878D82A}">
                    <a16:rowId xmlns:a16="http://schemas.microsoft.com/office/drawing/2014/main" val="2239732214"/>
                  </a:ext>
                </a:extLst>
              </a:tr>
            </a:tbl>
          </a:graphicData>
        </a:graphic>
      </p:graphicFrame>
      <p:sp>
        <p:nvSpPr>
          <p:cNvPr id="5" name="Slide Number Placeholder 4">
            <a:extLst>
              <a:ext uri="{FF2B5EF4-FFF2-40B4-BE49-F238E27FC236}">
                <a16:creationId xmlns:a16="http://schemas.microsoft.com/office/drawing/2014/main" id="{3BDBB9C9-391B-4F41-9837-E38D361E32BB}"/>
              </a:ext>
            </a:extLst>
          </p:cNvPr>
          <p:cNvSpPr>
            <a:spLocks noGrp="1"/>
          </p:cNvSpPr>
          <p:nvPr>
            <p:ph type="sldNum" sz="quarter" idx="12"/>
          </p:nvPr>
        </p:nvSpPr>
        <p:spPr/>
        <p:txBody>
          <a:bodyPr/>
          <a:lstStyle/>
          <a:p>
            <a:fld id="{66B7A6BE-7A3D-1C4F-BEDA-C5431FB9FC0F}" type="slidenum">
              <a:rPr lang="en-US" smtClean="0"/>
              <a:pPr/>
              <a:t>46</a:t>
            </a:fld>
            <a:endParaRPr lang="en-US" dirty="0"/>
          </a:p>
        </p:txBody>
      </p:sp>
    </p:spTree>
    <p:extLst>
      <p:ext uri="{BB962C8B-B14F-4D97-AF65-F5344CB8AC3E}">
        <p14:creationId xmlns:p14="http://schemas.microsoft.com/office/powerpoint/2010/main" val="29166396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DB7F6A-705B-422E-B200-EC565EAC10DD}"/>
              </a:ext>
            </a:extLst>
          </p:cNvPr>
          <p:cNvSpPr>
            <a:spLocks noGrp="1"/>
          </p:cNvSpPr>
          <p:nvPr>
            <p:ph idx="1"/>
          </p:nvPr>
        </p:nvSpPr>
        <p:spPr/>
        <p:txBody>
          <a:bodyPr/>
          <a:lstStyle/>
          <a:p>
            <a:pPr lvl="0">
              <a:lnSpc>
                <a:spcPct val="100000"/>
              </a:lnSpc>
              <a:buSzPct val="100000"/>
            </a:pPr>
            <a:r>
              <a:rPr lang="en-US" sz="2800" dirty="0">
                <a:solidFill>
                  <a:schemeClr val="tx2"/>
                </a:solidFill>
                <a:sym typeface="Arial"/>
              </a:rPr>
              <a:t>Flexible size</a:t>
            </a:r>
          </a:p>
          <a:p>
            <a:pPr lvl="0">
              <a:lnSpc>
                <a:spcPct val="100000"/>
              </a:lnSpc>
              <a:buSzPct val="100000"/>
            </a:pPr>
            <a:r>
              <a:rPr lang="en-US" sz="2800" dirty="0">
                <a:solidFill>
                  <a:schemeClr val="tx2"/>
                </a:solidFill>
                <a:sym typeface="Arial"/>
              </a:rPr>
              <a:t>Need space to store references and object header</a:t>
            </a:r>
          </a:p>
          <a:p>
            <a:pPr lvl="1">
              <a:lnSpc>
                <a:spcPct val="100000"/>
              </a:lnSpc>
              <a:buSzPct val="100000"/>
              <a:buFont typeface="Noto Sans Symbols"/>
              <a:buChar char="→"/>
            </a:pPr>
            <a:r>
              <a:rPr lang="en-US" sz="2800" dirty="0">
                <a:solidFill>
                  <a:schemeClr val="tx2"/>
                </a:solidFill>
                <a:sym typeface="Arial"/>
              </a:rPr>
              <a:t>Compare to arrays, what is better, what is worse?</a:t>
            </a:r>
          </a:p>
          <a:p>
            <a:pPr lvl="1">
              <a:lnSpc>
                <a:spcPct val="100000"/>
              </a:lnSpc>
              <a:buSzPct val="100000"/>
              <a:buFont typeface="Noto Sans Symbols"/>
              <a:buChar char="→"/>
            </a:pPr>
            <a:r>
              <a:rPr lang="en-US" sz="2800" dirty="0">
                <a:solidFill>
                  <a:schemeClr val="tx2"/>
                </a:solidFill>
                <a:sym typeface="Arial"/>
              </a:rPr>
              <a:t>What happen if references were not updates properly?</a:t>
            </a:r>
          </a:p>
        </p:txBody>
      </p:sp>
      <p:sp>
        <p:nvSpPr>
          <p:cNvPr id="3" name="Title 2">
            <a:extLst>
              <a:ext uri="{FF2B5EF4-FFF2-40B4-BE49-F238E27FC236}">
                <a16:creationId xmlns:a16="http://schemas.microsoft.com/office/drawing/2014/main" id="{74F8CD8D-008A-4C93-BC29-F6FCF81741D7}"/>
              </a:ext>
            </a:extLst>
          </p:cNvPr>
          <p:cNvSpPr>
            <a:spLocks noGrp="1"/>
          </p:cNvSpPr>
          <p:nvPr>
            <p:ph type="title"/>
          </p:nvPr>
        </p:nvSpPr>
        <p:spPr/>
        <p:txBody>
          <a:bodyPr/>
          <a:lstStyle/>
          <a:p>
            <a:r>
              <a:rPr lang="en-US" dirty="0"/>
              <a:t>Linked List – Space Complexity</a:t>
            </a:r>
            <a:endParaRPr lang="en-AU" dirty="0"/>
          </a:p>
        </p:txBody>
      </p:sp>
      <p:sp>
        <p:nvSpPr>
          <p:cNvPr id="4" name="Slide Number Placeholder 3">
            <a:extLst>
              <a:ext uri="{FF2B5EF4-FFF2-40B4-BE49-F238E27FC236}">
                <a16:creationId xmlns:a16="http://schemas.microsoft.com/office/drawing/2014/main" id="{553FB40B-DA4D-4AE8-8C89-83C9BC8C8A18}"/>
              </a:ext>
            </a:extLst>
          </p:cNvPr>
          <p:cNvSpPr>
            <a:spLocks noGrp="1"/>
          </p:cNvSpPr>
          <p:nvPr>
            <p:ph type="sldNum" sz="quarter" idx="12"/>
          </p:nvPr>
        </p:nvSpPr>
        <p:spPr/>
        <p:txBody>
          <a:bodyPr/>
          <a:lstStyle/>
          <a:p>
            <a:fld id="{66B7A6BE-7A3D-1C4F-BEDA-C5431FB9FC0F}" type="slidenum">
              <a:rPr lang="en-US" smtClean="0"/>
              <a:pPr/>
              <a:t>47</a:t>
            </a:fld>
            <a:endParaRPr lang="en-US" dirty="0"/>
          </a:p>
        </p:txBody>
      </p:sp>
    </p:spTree>
    <p:extLst>
      <p:ext uri="{BB962C8B-B14F-4D97-AF65-F5344CB8AC3E}">
        <p14:creationId xmlns:p14="http://schemas.microsoft.com/office/powerpoint/2010/main" val="41023287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CB57967-1CB5-49A9-9810-E25B31F00AB5}"/>
                  </a:ext>
                </a:extLst>
              </p:cNvPr>
              <p:cNvSpPr>
                <a:spLocks noGrp="1"/>
              </p:cNvSpPr>
              <p:nvPr>
                <p:ph idx="1"/>
              </p:nvPr>
            </p:nvSpPr>
            <p:spPr/>
            <p:txBody>
              <a:bodyPr/>
              <a:lstStyle/>
              <a:p>
                <a:pPr lvl="0">
                  <a:spcBef>
                    <a:spcPts val="0"/>
                  </a:spcBef>
                  <a:buSzPct val="100000"/>
                </a:pPr>
                <a:r>
                  <a:rPr lang="en-AU" sz="2800" dirty="0">
                    <a:sym typeface="Arial"/>
                  </a:rPr>
                  <a:t>Not all data collections are sequential: collection of books, structure of a company, etc.</a:t>
                </a:r>
              </a:p>
              <a:p>
                <a:pPr lvl="0">
                  <a:spcBef>
                    <a:spcPts val="480"/>
                  </a:spcBef>
                  <a:buSzPct val="100000"/>
                </a:pPr>
                <a:r>
                  <a:rPr lang="en-AU" sz="2800" dirty="0">
                    <a:sym typeface="Arial"/>
                  </a:rPr>
                  <a:t>A big part of node is not used to store data.</a:t>
                </a:r>
              </a:p>
              <a:p>
                <a:pPr lvl="0">
                  <a:spcBef>
                    <a:spcPts val="480"/>
                  </a:spcBef>
                  <a:buSzPct val="100000"/>
                </a:pPr>
                <a14:m>
                  <m:oMath xmlns:m="http://schemas.openxmlformats.org/officeDocument/2006/math">
                    <m:r>
                      <m:rPr>
                        <m:sty m:val="p"/>
                      </m:rPr>
                      <a:rPr lang="en-AU" sz="2800" i="0" dirty="0" smtClean="0">
                        <a:latin typeface="Cambria Math" panose="02040503050406030204" pitchFamily="18" charset="0"/>
                        <a:sym typeface="Arial"/>
                      </a:rPr>
                      <m:t>O</m:t>
                    </m:r>
                    <m:r>
                      <a:rPr lang="en-AU" sz="2800" i="0" dirty="0" smtClean="0">
                        <a:latin typeface="Cambria Math" panose="02040503050406030204" pitchFamily="18" charset="0"/>
                        <a:sym typeface="Arial"/>
                      </a:rPr>
                      <m:t>(</m:t>
                    </m:r>
                    <m:r>
                      <m:rPr>
                        <m:sty m:val="p"/>
                      </m:rPr>
                      <a:rPr lang="en-AU" sz="2800" i="0" dirty="0" smtClean="0">
                        <a:latin typeface="Cambria Math" panose="02040503050406030204" pitchFamily="18" charset="0"/>
                        <a:sym typeface="Arial"/>
                      </a:rPr>
                      <m:t>n</m:t>
                    </m:r>
                    <m:r>
                      <a:rPr lang="en-AU" sz="2800" i="0" dirty="0" smtClean="0">
                        <a:latin typeface="Cambria Math" panose="02040503050406030204" pitchFamily="18" charset="0"/>
                        <a:sym typeface="Arial"/>
                      </a:rPr>
                      <m:t>)</m:t>
                    </m:r>
                  </m:oMath>
                </a14:m>
                <a:r>
                  <a:rPr lang="en-AU" sz="2800" dirty="0">
                    <a:sym typeface="Arial"/>
                  </a:rPr>
                  <a:t> complexity limits the use of lists for speed demanded applications</a:t>
                </a:r>
              </a:p>
              <a:p>
                <a:pPr lvl="0">
                  <a:spcBef>
                    <a:spcPts val="480"/>
                  </a:spcBef>
                  <a:buSzPct val="100000"/>
                  <a:buNone/>
                </a:pPr>
                <a:endParaRPr lang="en-AU" sz="2800" dirty="0">
                  <a:sym typeface="Arial"/>
                </a:endParaRPr>
              </a:p>
              <a:p>
                <a:endParaRPr lang="en-AU" sz="2800" dirty="0"/>
              </a:p>
            </p:txBody>
          </p:sp>
        </mc:Choice>
        <mc:Fallback xmlns="">
          <p:sp>
            <p:nvSpPr>
              <p:cNvPr id="2" name="Content Placeholder 1">
                <a:extLst>
                  <a:ext uri="{FF2B5EF4-FFF2-40B4-BE49-F238E27FC236}">
                    <a16:creationId xmlns:a16="http://schemas.microsoft.com/office/drawing/2014/main" id="{0CB57967-1CB5-49A9-9810-E25B31F00AB5}"/>
                  </a:ext>
                </a:extLst>
              </p:cNvPr>
              <p:cNvSpPr>
                <a:spLocks noGrp="1" noRot="1" noChangeAspect="1" noMove="1" noResize="1" noEditPoints="1" noAdjustHandles="1" noChangeArrowheads="1" noChangeShapeType="1" noTextEdit="1"/>
              </p:cNvSpPr>
              <p:nvPr>
                <p:ph idx="1"/>
              </p:nvPr>
            </p:nvSpPr>
            <p:spPr>
              <a:blipFill>
                <a:blip r:embed="rId2"/>
                <a:stretch>
                  <a:fillRect l="-139" r="-836"/>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4A90E11D-F852-4715-8BD4-1397D5923092}"/>
              </a:ext>
            </a:extLst>
          </p:cNvPr>
          <p:cNvSpPr>
            <a:spLocks noGrp="1"/>
          </p:cNvSpPr>
          <p:nvPr>
            <p:ph type="title"/>
          </p:nvPr>
        </p:nvSpPr>
        <p:spPr/>
        <p:txBody>
          <a:bodyPr/>
          <a:lstStyle/>
          <a:p>
            <a:r>
              <a:rPr lang="en-US" dirty="0"/>
              <a:t>Linked List – Disadvantages</a:t>
            </a:r>
            <a:endParaRPr lang="en-AU" dirty="0"/>
          </a:p>
        </p:txBody>
      </p:sp>
      <p:sp>
        <p:nvSpPr>
          <p:cNvPr id="4" name="Slide Number Placeholder 3">
            <a:extLst>
              <a:ext uri="{FF2B5EF4-FFF2-40B4-BE49-F238E27FC236}">
                <a16:creationId xmlns:a16="http://schemas.microsoft.com/office/drawing/2014/main" id="{82E5854C-4D23-46ED-A478-0B23ADA843B5}"/>
              </a:ext>
            </a:extLst>
          </p:cNvPr>
          <p:cNvSpPr>
            <a:spLocks noGrp="1"/>
          </p:cNvSpPr>
          <p:nvPr>
            <p:ph type="sldNum" sz="quarter" idx="12"/>
          </p:nvPr>
        </p:nvSpPr>
        <p:spPr/>
        <p:txBody>
          <a:bodyPr/>
          <a:lstStyle/>
          <a:p>
            <a:fld id="{66B7A6BE-7A3D-1C4F-BEDA-C5431FB9FC0F}" type="slidenum">
              <a:rPr lang="en-US" smtClean="0"/>
              <a:pPr/>
              <a:t>48</a:t>
            </a:fld>
            <a:endParaRPr lang="en-US" dirty="0"/>
          </a:p>
        </p:txBody>
      </p:sp>
    </p:spTree>
    <p:extLst>
      <p:ext uri="{BB962C8B-B14F-4D97-AF65-F5344CB8AC3E}">
        <p14:creationId xmlns:p14="http://schemas.microsoft.com/office/powerpoint/2010/main" val="29466510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1C3B09-1A37-462D-9949-572A679D168D}"/>
              </a:ext>
            </a:extLst>
          </p:cNvPr>
          <p:cNvSpPr>
            <a:spLocks noGrp="1"/>
          </p:cNvSpPr>
          <p:nvPr>
            <p:ph idx="1"/>
          </p:nvPr>
        </p:nvSpPr>
        <p:spPr/>
        <p:txBody>
          <a:bodyPr/>
          <a:lstStyle/>
          <a:p>
            <a:pPr marL="0" indent="0" algn="ctr">
              <a:buNone/>
            </a:pPr>
            <a:endParaRPr lang="en-AU" sz="2800" dirty="0"/>
          </a:p>
          <a:p>
            <a:pPr marL="0" indent="0" algn="ctr">
              <a:buNone/>
            </a:pPr>
            <a:r>
              <a:rPr lang="en-AU" sz="2800" dirty="0"/>
              <a:t>Can you find a way to reduce the O(n) time complexity?</a:t>
            </a:r>
          </a:p>
        </p:txBody>
      </p:sp>
      <p:sp>
        <p:nvSpPr>
          <p:cNvPr id="3" name="Title 2">
            <a:extLst>
              <a:ext uri="{FF2B5EF4-FFF2-40B4-BE49-F238E27FC236}">
                <a16:creationId xmlns:a16="http://schemas.microsoft.com/office/drawing/2014/main" id="{453D0AD5-D313-4EDE-B7F5-33DC7DF2FE30}"/>
              </a:ext>
            </a:extLst>
          </p:cNvPr>
          <p:cNvSpPr>
            <a:spLocks noGrp="1"/>
          </p:cNvSpPr>
          <p:nvPr>
            <p:ph type="title"/>
          </p:nvPr>
        </p:nvSpPr>
        <p:spPr/>
        <p:txBody>
          <a:bodyPr/>
          <a:lstStyle/>
          <a:p>
            <a:r>
              <a:rPr lang="en-US" dirty="0"/>
              <a:t>Linked List – Disadvantages</a:t>
            </a:r>
            <a:endParaRPr lang="en-AU" dirty="0"/>
          </a:p>
        </p:txBody>
      </p:sp>
      <p:sp>
        <p:nvSpPr>
          <p:cNvPr id="4" name="Slide Number Placeholder 3">
            <a:extLst>
              <a:ext uri="{FF2B5EF4-FFF2-40B4-BE49-F238E27FC236}">
                <a16:creationId xmlns:a16="http://schemas.microsoft.com/office/drawing/2014/main" id="{A074DDAE-67BC-46B3-9B98-DEED4BCEB4A9}"/>
              </a:ext>
            </a:extLst>
          </p:cNvPr>
          <p:cNvSpPr>
            <a:spLocks noGrp="1"/>
          </p:cNvSpPr>
          <p:nvPr>
            <p:ph type="sldNum" sz="quarter" idx="12"/>
          </p:nvPr>
        </p:nvSpPr>
        <p:spPr/>
        <p:txBody>
          <a:bodyPr/>
          <a:lstStyle/>
          <a:p>
            <a:fld id="{66B7A6BE-7A3D-1C4F-BEDA-C5431FB9FC0F}" type="slidenum">
              <a:rPr lang="en-US" smtClean="0"/>
              <a:pPr/>
              <a:t>49</a:t>
            </a:fld>
            <a:endParaRPr lang="en-US" dirty="0"/>
          </a:p>
        </p:txBody>
      </p:sp>
    </p:spTree>
    <p:extLst>
      <p:ext uri="{BB962C8B-B14F-4D97-AF65-F5344CB8AC3E}">
        <p14:creationId xmlns:p14="http://schemas.microsoft.com/office/powerpoint/2010/main" val="3409793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7140" y="1861169"/>
            <a:ext cx="6737684" cy="1421162"/>
          </a:xfrm>
        </p:spPr>
        <p:txBody>
          <a:bodyPr anchor="ctr"/>
          <a:lstStyle/>
          <a:p>
            <a:pPr>
              <a:lnSpc>
                <a:spcPct val="100000"/>
              </a:lnSpc>
            </a:pPr>
            <a:r>
              <a:rPr lang="en-US" dirty="0"/>
              <a:t>2. Arrays</a:t>
            </a:r>
          </a:p>
        </p:txBody>
      </p:sp>
    </p:spTree>
    <p:extLst>
      <p:ext uri="{BB962C8B-B14F-4D97-AF65-F5344CB8AC3E}">
        <p14:creationId xmlns:p14="http://schemas.microsoft.com/office/powerpoint/2010/main" val="8324776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7140" y="1861169"/>
            <a:ext cx="6737684" cy="1421162"/>
          </a:xfrm>
        </p:spPr>
        <p:txBody>
          <a:bodyPr anchor="ctr"/>
          <a:lstStyle/>
          <a:p>
            <a:pPr>
              <a:lnSpc>
                <a:spcPct val="100000"/>
              </a:lnSpc>
            </a:pPr>
            <a:r>
              <a:rPr lang="en-US" dirty="0"/>
              <a:t>4. Special Lists</a:t>
            </a:r>
          </a:p>
        </p:txBody>
      </p:sp>
    </p:spTree>
    <p:extLst>
      <p:ext uri="{BB962C8B-B14F-4D97-AF65-F5344CB8AC3E}">
        <p14:creationId xmlns:p14="http://schemas.microsoft.com/office/powerpoint/2010/main" val="6678040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0F13A9-3940-4F1E-8A3A-F90C012C5800}"/>
              </a:ext>
            </a:extLst>
          </p:cNvPr>
          <p:cNvSpPr>
            <a:spLocks noGrp="1"/>
          </p:cNvSpPr>
          <p:nvPr>
            <p:ph idx="1"/>
          </p:nvPr>
        </p:nvSpPr>
        <p:spPr/>
        <p:txBody>
          <a:bodyPr/>
          <a:lstStyle/>
          <a:p>
            <a:pPr>
              <a:lnSpc>
                <a:spcPct val="100000"/>
              </a:lnSpc>
            </a:pPr>
            <a:r>
              <a:rPr lang="en-AU" sz="2800" dirty="0"/>
              <a:t>Depend on the application, either the </a:t>
            </a:r>
            <a:r>
              <a:rPr lang="en-AU" sz="2800" b="1" i="1" dirty="0"/>
              <a:t>constant time access</a:t>
            </a:r>
            <a:r>
              <a:rPr lang="en-AU" sz="2800" dirty="0"/>
              <a:t> or the </a:t>
            </a:r>
            <a:r>
              <a:rPr lang="en-AU" sz="2800" b="1" i="1" dirty="0"/>
              <a:t>changeable size</a:t>
            </a:r>
            <a:r>
              <a:rPr lang="en-AU" sz="2800" dirty="0"/>
              <a:t> gets favour.</a:t>
            </a:r>
          </a:p>
          <a:p>
            <a:pPr>
              <a:lnSpc>
                <a:spcPct val="100000"/>
              </a:lnSpc>
            </a:pPr>
            <a:r>
              <a:rPr lang="en-AU" sz="2800" dirty="0"/>
              <a:t>If access time is more important, a list can be built on a array. </a:t>
            </a:r>
          </a:p>
          <a:p>
            <a:pPr>
              <a:lnSpc>
                <a:spcPct val="100000"/>
              </a:lnSpc>
            </a:pPr>
            <a:r>
              <a:rPr lang="en-AU" sz="2800" dirty="0"/>
              <a:t>Array indices play role of references.</a:t>
            </a:r>
          </a:p>
        </p:txBody>
      </p:sp>
      <p:sp>
        <p:nvSpPr>
          <p:cNvPr id="3" name="Title 2">
            <a:extLst>
              <a:ext uri="{FF2B5EF4-FFF2-40B4-BE49-F238E27FC236}">
                <a16:creationId xmlns:a16="http://schemas.microsoft.com/office/drawing/2014/main" id="{513DEAAE-F3F0-4F47-ABFB-3BD62E39DBA0}"/>
              </a:ext>
            </a:extLst>
          </p:cNvPr>
          <p:cNvSpPr>
            <a:spLocks noGrp="1"/>
          </p:cNvSpPr>
          <p:nvPr>
            <p:ph type="title"/>
          </p:nvPr>
        </p:nvSpPr>
        <p:spPr/>
        <p:txBody>
          <a:bodyPr/>
          <a:lstStyle/>
          <a:p>
            <a:r>
              <a:rPr lang="en-US" dirty="0"/>
              <a:t>Array-based List</a:t>
            </a:r>
            <a:endParaRPr lang="en-AU" dirty="0"/>
          </a:p>
        </p:txBody>
      </p:sp>
      <p:sp>
        <p:nvSpPr>
          <p:cNvPr id="4" name="Slide Number Placeholder 3">
            <a:extLst>
              <a:ext uri="{FF2B5EF4-FFF2-40B4-BE49-F238E27FC236}">
                <a16:creationId xmlns:a16="http://schemas.microsoft.com/office/drawing/2014/main" id="{A5AFCFA4-D3A1-42DD-950E-8DF1A6603D21}"/>
              </a:ext>
            </a:extLst>
          </p:cNvPr>
          <p:cNvSpPr>
            <a:spLocks noGrp="1"/>
          </p:cNvSpPr>
          <p:nvPr>
            <p:ph type="sldNum" sz="quarter" idx="12"/>
          </p:nvPr>
        </p:nvSpPr>
        <p:spPr/>
        <p:txBody>
          <a:bodyPr/>
          <a:lstStyle/>
          <a:p>
            <a:fld id="{66B7A6BE-7A3D-1C4F-BEDA-C5431FB9FC0F}" type="slidenum">
              <a:rPr lang="en-US" smtClean="0"/>
              <a:pPr/>
              <a:t>51</a:t>
            </a:fld>
            <a:endParaRPr lang="en-US" dirty="0"/>
          </a:p>
        </p:txBody>
      </p:sp>
    </p:spTree>
    <p:extLst>
      <p:ext uri="{BB962C8B-B14F-4D97-AF65-F5344CB8AC3E}">
        <p14:creationId xmlns:p14="http://schemas.microsoft.com/office/powerpoint/2010/main" val="42589081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0F13A9-3940-4F1E-8A3A-F90C012C5800}"/>
              </a:ext>
            </a:extLst>
          </p:cNvPr>
          <p:cNvSpPr>
            <a:spLocks noGrp="1"/>
          </p:cNvSpPr>
          <p:nvPr>
            <p:ph idx="1"/>
          </p:nvPr>
        </p:nvSpPr>
        <p:spPr/>
        <p:txBody>
          <a:bodyPr/>
          <a:lstStyle/>
          <a:p>
            <a:pPr>
              <a:lnSpc>
                <a:spcPct val="100000"/>
              </a:lnSpc>
            </a:pPr>
            <a:r>
              <a:rPr lang="en-AU" sz="2800" dirty="0"/>
              <a:t>An array larger than the list size is normally used to reserve some space.</a:t>
            </a:r>
          </a:p>
          <a:p>
            <a:pPr>
              <a:lnSpc>
                <a:spcPct val="100000"/>
              </a:lnSpc>
            </a:pPr>
            <a:endParaRPr lang="en-US" sz="2800" dirty="0"/>
          </a:p>
          <a:p>
            <a:pPr>
              <a:lnSpc>
                <a:spcPct val="100000"/>
              </a:lnSpc>
            </a:pPr>
            <a:endParaRPr lang="en-AU" sz="2800" dirty="0"/>
          </a:p>
          <a:p>
            <a:pPr>
              <a:lnSpc>
                <a:spcPct val="100000"/>
              </a:lnSpc>
            </a:pPr>
            <a:r>
              <a:rPr lang="en-AU" sz="2800" dirty="0"/>
              <a:t>If the list size grows exceeded array size, then new array is created and data is transfer.</a:t>
            </a:r>
          </a:p>
          <a:p>
            <a:pPr>
              <a:lnSpc>
                <a:spcPct val="100000"/>
              </a:lnSpc>
            </a:pPr>
            <a:endParaRPr lang="en-AU" sz="2800" dirty="0"/>
          </a:p>
          <a:p>
            <a:pPr>
              <a:lnSpc>
                <a:spcPct val="100000"/>
              </a:lnSpc>
            </a:pPr>
            <a:endParaRPr lang="en-AU" sz="2800" dirty="0"/>
          </a:p>
        </p:txBody>
      </p:sp>
      <p:sp>
        <p:nvSpPr>
          <p:cNvPr id="3" name="Title 2">
            <a:extLst>
              <a:ext uri="{FF2B5EF4-FFF2-40B4-BE49-F238E27FC236}">
                <a16:creationId xmlns:a16="http://schemas.microsoft.com/office/drawing/2014/main" id="{513DEAAE-F3F0-4F47-ABFB-3BD62E39DBA0}"/>
              </a:ext>
            </a:extLst>
          </p:cNvPr>
          <p:cNvSpPr>
            <a:spLocks noGrp="1"/>
          </p:cNvSpPr>
          <p:nvPr>
            <p:ph type="title"/>
          </p:nvPr>
        </p:nvSpPr>
        <p:spPr/>
        <p:txBody>
          <a:bodyPr/>
          <a:lstStyle/>
          <a:p>
            <a:r>
              <a:rPr lang="en-US" dirty="0"/>
              <a:t>Array-based List</a:t>
            </a:r>
            <a:endParaRPr lang="en-AU" dirty="0"/>
          </a:p>
        </p:txBody>
      </p:sp>
      <p:pic>
        <p:nvPicPr>
          <p:cNvPr id="4" name="Shape 413">
            <a:extLst>
              <a:ext uri="{FF2B5EF4-FFF2-40B4-BE49-F238E27FC236}">
                <a16:creationId xmlns:a16="http://schemas.microsoft.com/office/drawing/2014/main" id="{8AF265DE-57DD-4940-B03E-94A7080FE705}"/>
              </a:ext>
            </a:extLst>
          </p:cNvPr>
          <p:cNvPicPr preferRelativeResize="0"/>
          <p:nvPr/>
        </p:nvPicPr>
        <p:blipFill rotWithShape="1">
          <a:blip r:embed="rId2">
            <a:alphaModFix/>
          </a:blip>
          <a:srcRect/>
          <a:stretch/>
        </p:blipFill>
        <p:spPr>
          <a:xfrm>
            <a:off x="668645" y="1947427"/>
            <a:ext cx="5759863" cy="1248645"/>
          </a:xfrm>
          <a:prstGeom prst="rect">
            <a:avLst/>
          </a:prstGeom>
          <a:noFill/>
          <a:ln>
            <a:noFill/>
          </a:ln>
        </p:spPr>
      </p:pic>
      <p:sp>
        <p:nvSpPr>
          <p:cNvPr id="5" name="Slide Number Placeholder 4">
            <a:extLst>
              <a:ext uri="{FF2B5EF4-FFF2-40B4-BE49-F238E27FC236}">
                <a16:creationId xmlns:a16="http://schemas.microsoft.com/office/drawing/2014/main" id="{28B1C24B-6DC0-4FD1-9DB5-E32C5B75E40B}"/>
              </a:ext>
            </a:extLst>
          </p:cNvPr>
          <p:cNvSpPr>
            <a:spLocks noGrp="1"/>
          </p:cNvSpPr>
          <p:nvPr>
            <p:ph type="sldNum" sz="quarter" idx="12"/>
          </p:nvPr>
        </p:nvSpPr>
        <p:spPr/>
        <p:txBody>
          <a:bodyPr/>
          <a:lstStyle/>
          <a:p>
            <a:fld id="{66B7A6BE-7A3D-1C4F-BEDA-C5431FB9FC0F}" type="slidenum">
              <a:rPr lang="en-US" smtClean="0"/>
              <a:pPr/>
              <a:t>52</a:t>
            </a:fld>
            <a:endParaRPr lang="en-US" dirty="0"/>
          </a:p>
        </p:txBody>
      </p:sp>
    </p:spTree>
    <p:extLst>
      <p:ext uri="{BB962C8B-B14F-4D97-AF65-F5344CB8AC3E}">
        <p14:creationId xmlns:p14="http://schemas.microsoft.com/office/powerpoint/2010/main" val="7869490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3BFBBC-3BBD-4D2B-9ADB-0A9CE7E18508}"/>
              </a:ext>
            </a:extLst>
          </p:cNvPr>
          <p:cNvSpPr>
            <a:spLocks noGrp="1"/>
          </p:cNvSpPr>
          <p:nvPr>
            <p:ph idx="1"/>
          </p:nvPr>
        </p:nvSpPr>
        <p:spPr/>
        <p:txBody>
          <a:bodyPr/>
          <a:lstStyle/>
          <a:p>
            <a:r>
              <a:rPr lang="en-AU" sz="2800" dirty="0"/>
              <a:t>In both SLL and DLL, we have to keep track of </a:t>
            </a:r>
            <a:r>
              <a:rPr lang="en-AU" sz="2800" b="1" dirty="0"/>
              <a:t>head</a:t>
            </a:r>
            <a:r>
              <a:rPr lang="en-AU" sz="2800" dirty="0"/>
              <a:t> and </a:t>
            </a:r>
            <a:r>
              <a:rPr lang="en-AU" sz="2800" b="1" dirty="0"/>
              <a:t>tail</a:t>
            </a:r>
            <a:r>
              <a:rPr lang="en-AU" sz="2800" dirty="0"/>
              <a:t> references. </a:t>
            </a:r>
          </a:p>
          <a:p>
            <a:r>
              <a:rPr lang="en-AU" sz="2800" dirty="0"/>
              <a:t>Mistakes in updating these two references may result in data lost or program failure. </a:t>
            </a:r>
          </a:p>
          <a:p>
            <a:endParaRPr lang="en-AU" sz="2800" dirty="0"/>
          </a:p>
        </p:txBody>
      </p:sp>
      <p:sp>
        <p:nvSpPr>
          <p:cNvPr id="3" name="Title 2">
            <a:extLst>
              <a:ext uri="{FF2B5EF4-FFF2-40B4-BE49-F238E27FC236}">
                <a16:creationId xmlns:a16="http://schemas.microsoft.com/office/drawing/2014/main" id="{C1D541D9-1892-4E6F-A520-E19973F5F7BF}"/>
              </a:ext>
            </a:extLst>
          </p:cNvPr>
          <p:cNvSpPr>
            <a:spLocks noGrp="1"/>
          </p:cNvSpPr>
          <p:nvPr>
            <p:ph type="title"/>
          </p:nvPr>
        </p:nvSpPr>
        <p:spPr/>
        <p:txBody>
          <a:bodyPr/>
          <a:lstStyle/>
          <a:p>
            <a:r>
              <a:rPr lang="en-US" dirty="0"/>
              <a:t>Circular List</a:t>
            </a:r>
            <a:endParaRPr lang="en-AU" dirty="0"/>
          </a:p>
        </p:txBody>
      </p:sp>
      <p:sp>
        <p:nvSpPr>
          <p:cNvPr id="4" name="Slide Number Placeholder 3">
            <a:extLst>
              <a:ext uri="{FF2B5EF4-FFF2-40B4-BE49-F238E27FC236}">
                <a16:creationId xmlns:a16="http://schemas.microsoft.com/office/drawing/2014/main" id="{260E6025-D9B1-4567-8D54-995977A31062}"/>
              </a:ext>
            </a:extLst>
          </p:cNvPr>
          <p:cNvSpPr>
            <a:spLocks noGrp="1"/>
          </p:cNvSpPr>
          <p:nvPr>
            <p:ph type="sldNum" sz="quarter" idx="12"/>
          </p:nvPr>
        </p:nvSpPr>
        <p:spPr/>
        <p:txBody>
          <a:bodyPr/>
          <a:lstStyle/>
          <a:p>
            <a:fld id="{66B7A6BE-7A3D-1C4F-BEDA-C5431FB9FC0F}" type="slidenum">
              <a:rPr lang="en-US" smtClean="0"/>
              <a:pPr/>
              <a:t>53</a:t>
            </a:fld>
            <a:endParaRPr lang="en-US" dirty="0"/>
          </a:p>
        </p:txBody>
      </p:sp>
    </p:spTree>
    <p:extLst>
      <p:ext uri="{BB962C8B-B14F-4D97-AF65-F5344CB8AC3E}">
        <p14:creationId xmlns:p14="http://schemas.microsoft.com/office/powerpoint/2010/main" val="1923774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3BFBBC-3BBD-4D2B-9ADB-0A9CE7E18508}"/>
              </a:ext>
            </a:extLst>
          </p:cNvPr>
          <p:cNvSpPr>
            <a:spLocks noGrp="1"/>
          </p:cNvSpPr>
          <p:nvPr>
            <p:ph idx="1"/>
          </p:nvPr>
        </p:nvSpPr>
        <p:spPr/>
        <p:txBody>
          <a:bodyPr/>
          <a:lstStyle/>
          <a:p>
            <a:pPr>
              <a:lnSpc>
                <a:spcPct val="100000"/>
              </a:lnSpc>
            </a:pPr>
            <a:r>
              <a:rPr lang="en-AU" dirty="0"/>
              <a:t>One way to avoid those reference stuff is to use a </a:t>
            </a:r>
            <a:r>
              <a:rPr lang="en-AU" b="1" dirty="0"/>
              <a:t>circular DLL</a:t>
            </a:r>
            <a:r>
              <a:rPr lang="en-AU" dirty="0"/>
              <a:t>. </a:t>
            </a:r>
          </a:p>
          <a:p>
            <a:pPr>
              <a:lnSpc>
                <a:spcPct val="100000"/>
              </a:lnSpc>
            </a:pPr>
            <a:r>
              <a:rPr lang="en-AU" dirty="0"/>
              <a:t>In this structure, the </a:t>
            </a:r>
            <a:r>
              <a:rPr lang="en-AU" b="1" dirty="0"/>
              <a:t>tail</a:t>
            </a:r>
            <a:r>
              <a:rPr lang="en-AU" dirty="0"/>
              <a:t> and </a:t>
            </a:r>
            <a:r>
              <a:rPr lang="en-AU" b="1" dirty="0"/>
              <a:t>head</a:t>
            </a:r>
            <a:r>
              <a:rPr lang="en-AU" dirty="0"/>
              <a:t> are connected to each other to make a circle, and a </a:t>
            </a:r>
            <a:r>
              <a:rPr lang="en-AU" b="1" dirty="0"/>
              <a:t>dummy node </a:t>
            </a:r>
            <a:r>
              <a:rPr lang="en-AU" dirty="0"/>
              <a:t>(contains no data) is used as a starting point of the list.</a:t>
            </a:r>
          </a:p>
          <a:p>
            <a:pPr>
              <a:lnSpc>
                <a:spcPct val="100000"/>
              </a:lnSpc>
            </a:pPr>
            <a:endParaRPr lang="en-AU" dirty="0"/>
          </a:p>
        </p:txBody>
      </p:sp>
      <p:sp>
        <p:nvSpPr>
          <p:cNvPr id="3" name="Title 2">
            <a:extLst>
              <a:ext uri="{FF2B5EF4-FFF2-40B4-BE49-F238E27FC236}">
                <a16:creationId xmlns:a16="http://schemas.microsoft.com/office/drawing/2014/main" id="{C1D541D9-1892-4E6F-A520-E19973F5F7BF}"/>
              </a:ext>
            </a:extLst>
          </p:cNvPr>
          <p:cNvSpPr>
            <a:spLocks noGrp="1"/>
          </p:cNvSpPr>
          <p:nvPr>
            <p:ph type="title"/>
          </p:nvPr>
        </p:nvSpPr>
        <p:spPr/>
        <p:txBody>
          <a:bodyPr/>
          <a:lstStyle/>
          <a:p>
            <a:r>
              <a:rPr lang="en-US" dirty="0"/>
              <a:t>Circular List</a:t>
            </a:r>
            <a:endParaRPr lang="en-AU" dirty="0"/>
          </a:p>
        </p:txBody>
      </p:sp>
      <p:pic>
        <p:nvPicPr>
          <p:cNvPr id="4" name="Shape 423">
            <a:extLst>
              <a:ext uri="{FF2B5EF4-FFF2-40B4-BE49-F238E27FC236}">
                <a16:creationId xmlns:a16="http://schemas.microsoft.com/office/drawing/2014/main" id="{00F8F758-0BC8-4469-9585-C3BE2CC3DF27}"/>
              </a:ext>
            </a:extLst>
          </p:cNvPr>
          <p:cNvPicPr preferRelativeResize="0"/>
          <p:nvPr/>
        </p:nvPicPr>
        <p:blipFill rotWithShape="1">
          <a:blip r:embed="rId2">
            <a:alphaModFix/>
          </a:blip>
          <a:srcRect/>
          <a:stretch/>
        </p:blipFill>
        <p:spPr>
          <a:xfrm>
            <a:off x="1412321" y="3120592"/>
            <a:ext cx="6319358" cy="1432935"/>
          </a:xfrm>
          <a:prstGeom prst="rect">
            <a:avLst/>
          </a:prstGeom>
          <a:noFill/>
          <a:ln>
            <a:noFill/>
          </a:ln>
        </p:spPr>
      </p:pic>
      <p:sp>
        <p:nvSpPr>
          <p:cNvPr id="5" name="Slide Number Placeholder 4">
            <a:extLst>
              <a:ext uri="{FF2B5EF4-FFF2-40B4-BE49-F238E27FC236}">
                <a16:creationId xmlns:a16="http://schemas.microsoft.com/office/drawing/2014/main" id="{C0799AC2-26EE-43B8-8753-9B4E2091398E}"/>
              </a:ext>
            </a:extLst>
          </p:cNvPr>
          <p:cNvSpPr>
            <a:spLocks noGrp="1"/>
          </p:cNvSpPr>
          <p:nvPr>
            <p:ph type="sldNum" sz="quarter" idx="12"/>
          </p:nvPr>
        </p:nvSpPr>
        <p:spPr/>
        <p:txBody>
          <a:bodyPr/>
          <a:lstStyle/>
          <a:p>
            <a:fld id="{66B7A6BE-7A3D-1C4F-BEDA-C5431FB9FC0F}" type="slidenum">
              <a:rPr lang="en-US" smtClean="0"/>
              <a:pPr/>
              <a:t>54</a:t>
            </a:fld>
            <a:endParaRPr lang="en-US" dirty="0"/>
          </a:p>
        </p:txBody>
      </p:sp>
    </p:spTree>
    <p:extLst>
      <p:ext uri="{BB962C8B-B14F-4D97-AF65-F5344CB8AC3E}">
        <p14:creationId xmlns:p14="http://schemas.microsoft.com/office/powerpoint/2010/main" val="6396181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94772" y="2071869"/>
            <a:ext cx="7820102" cy="810104"/>
          </a:xfrm>
        </p:spPr>
        <p:txBody>
          <a:bodyPr/>
          <a:lstStyle/>
          <a:p>
            <a:pPr defTabSz="685800" fontAlgn="base">
              <a:spcAft>
                <a:spcPct val="0"/>
              </a:spcAft>
              <a:defRPr/>
            </a:pPr>
            <a:r>
              <a:rPr lang="en-GB" dirty="0"/>
              <a:t>Discussion and Exercises</a:t>
            </a:r>
            <a:endParaRPr lang="en-AU" dirty="0">
              <a:effectLst/>
            </a:endParaRPr>
          </a:p>
        </p:txBody>
      </p:sp>
    </p:spTree>
    <p:extLst>
      <p:ext uri="{BB962C8B-B14F-4D97-AF65-F5344CB8AC3E}">
        <p14:creationId xmlns:p14="http://schemas.microsoft.com/office/powerpoint/2010/main" val="32010165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71382E-7B65-41FC-9545-DAB78D30C834}"/>
              </a:ext>
            </a:extLst>
          </p:cNvPr>
          <p:cNvSpPr>
            <a:spLocks noGrp="1"/>
          </p:cNvSpPr>
          <p:nvPr>
            <p:ph idx="1"/>
          </p:nvPr>
        </p:nvSpPr>
        <p:spPr/>
        <p:txBody>
          <a:bodyPr/>
          <a:lstStyle/>
          <a:p>
            <a:pPr marL="0" indent="0">
              <a:spcBef>
                <a:spcPts val="0"/>
              </a:spcBef>
              <a:buNone/>
            </a:pPr>
            <a:r>
              <a:rPr lang="en-US" sz="2000" dirty="0"/>
              <a:t>Aka as the “Tortoise and Hare Algorithm" </a:t>
            </a:r>
          </a:p>
          <a:p>
            <a:pPr>
              <a:spcBef>
                <a:spcPts val="0"/>
              </a:spcBef>
              <a:buFont typeface="+mj-lt"/>
              <a:buAutoNum type="arabicPeriod"/>
            </a:pPr>
            <a:r>
              <a:rPr lang="en-US" sz="1800" dirty="0"/>
              <a:t>Start Tortoise and Hare at the first node of the List</a:t>
            </a:r>
          </a:p>
          <a:p>
            <a:pPr>
              <a:spcBef>
                <a:spcPts val="0"/>
              </a:spcBef>
              <a:buFont typeface="+mj-lt"/>
              <a:buAutoNum type="arabicPeriod"/>
            </a:pPr>
            <a:r>
              <a:rPr lang="en-US" sz="1800" dirty="0"/>
              <a:t>If Hare reaches end of the List, return as there is no loop in the list</a:t>
            </a:r>
          </a:p>
          <a:p>
            <a:pPr>
              <a:spcBef>
                <a:spcPts val="0"/>
              </a:spcBef>
              <a:buFont typeface="+mj-lt"/>
              <a:buAutoNum type="arabicPeriod"/>
            </a:pPr>
            <a:r>
              <a:rPr lang="en-US" sz="1800" dirty="0"/>
              <a:t>Else move Hare one step forward</a:t>
            </a:r>
          </a:p>
          <a:p>
            <a:pPr>
              <a:spcBef>
                <a:spcPts val="0"/>
              </a:spcBef>
              <a:buFont typeface="+mj-lt"/>
              <a:buAutoNum type="arabicPeriod"/>
            </a:pPr>
            <a:r>
              <a:rPr lang="en-US" sz="1800" dirty="0"/>
              <a:t>If Hare reaches end of the List, return as there is no loop in the list</a:t>
            </a:r>
          </a:p>
          <a:p>
            <a:pPr>
              <a:spcBef>
                <a:spcPts val="0"/>
              </a:spcBef>
              <a:buFont typeface="+mj-lt"/>
              <a:buAutoNum type="arabicPeriod"/>
            </a:pPr>
            <a:r>
              <a:rPr lang="en-US" sz="1800" dirty="0"/>
              <a:t>Else move Hare and Tortoise one step forward</a:t>
            </a:r>
          </a:p>
          <a:p>
            <a:pPr>
              <a:spcBef>
                <a:spcPts val="0"/>
              </a:spcBef>
              <a:buFont typeface="+mj-lt"/>
              <a:buAutoNum type="arabicPeriod"/>
            </a:pPr>
            <a:r>
              <a:rPr lang="en-US" sz="1800" dirty="0"/>
              <a:t>If Hare and Tortoise point to same Node - return, found loop in the List</a:t>
            </a:r>
          </a:p>
          <a:p>
            <a:pPr>
              <a:spcBef>
                <a:spcPts val="0"/>
              </a:spcBef>
              <a:buFont typeface="+mj-lt"/>
              <a:buAutoNum type="arabicPeriod"/>
            </a:pPr>
            <a:r>
              <a:rPr lang="en-US" sz="1800" dirty="0"/>
              <a:t>Else start with STEP 2</a:t>
            </a:r>
          </a:p>
          <a:p>
            <a:endParaRPr lang="en-US" dirty="0"/>
          </a:p>
        </p:txBody>
      </p:sp>
      <p:sp>
        <p:nvSpPr>
          <p:cNvPr id="3" name="Title 2">
            <a:extLst>
              <a:ext uri="{FF2B5EF4-FFF2-40B4-BE49-F238E27FC236}">
                <a16:creationId xmlns:a16="http://schemas.microsoft.com/office/drawing/2014/main" id="{446836D4-3F4E-4732-9C90-90D66608B454}"/>
              </a:ext>
            </a:extLst>
          </p:cNvPr>
          <p:cNvSpPr>
            <a:spLocks noGrp="1"/>
          </p:cNvSpPr>
          <p:nvPr>
            <p:ph type="title"/>
          </p:nvPr>
        </p:nvSpPr>
        <p:spPr/>
        <p:txBody>
          <a:bodyPr>
            <a:normAutofit fontScale="90000"/>
          </a:bodyPr>
          <a:lstStyle/>
          <a:p>
            <a:r>
              <a:rPr lang="en-US" dirty="0"/>
              <a:t>Floyd's Cycle Detection Algorithm</a:t>
            </a:r>
          </a:p>
        </p:txBody>
      </p:sp>
      <p:sp>
        <p:nvSpPr>
          <p:cNvPr id="4" name="Slide Number Placeholder 3">
            <a:extLst>
              <a:ext uri="{FF2B5EF4-FFF2-40B4-BE49-F238E27FC236}">
                <a16:creationId xmlns:a16="http://schemas.microsoft.com/office/drawing/2014/main" id="{847B1C09-2C7E-4832-9008-5257AD0B9449}"/>
              </a:ext>
            </a:extLst>
          </p:cNvPr>
          <p:cNvSpPr>
            <a:spLocks noGrp="1"/>
          </p:cNvSpPr>
          <p:nvPr>
            <p:ph type="sldNum" sz="quarter" idx="12"/>
          </p:nvPr>
        </p:nvSpPr>
        <p:spPr/>
        <p:txBody>
          <a:bodyPr/>
          <a:lstStyle/>
          <a:p>
            <a:fld id="{66B7A6BE-7A3D-1C4F-BEDA-C5431FB9FC0F}" type="slidenum">
              <a:rPr lang="en-US" smtClean="0"/>
              <a:pPr/>
              <a:t>56</a:t>
            </a:fld>
            <a:endParaRPr lang="en-US" dirty="0"/>
          </a:p>
        </p:txBody>
      </p:sp>
    </p:spTree>
    <p:extLst>
      <p:ext uri="{BB962C8B-B14F-4D97-AF65-F5344CB8AC3E}">
        <p14:creationId xmlns:p14="http://schemas.microsoft.com/office/powerpoint/2010/main" val="38047151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EAFB5-408C-435E-AEEC-5031BEE344D3}"/>
              </a:ext>
            </a:extLst>
          </p:cNvPr>
          <p:cNvSpPr>
            <a:spLocks noGrp="1"/>
          </p:cNvSpPr>
          <p:nvPr>
            <p:ph type="title"/>
          </p:nvPr>
        </p:nvSpPr>
        <p:spPr/>
        <p:txBody>
          <a:bodyPr/>
          <a:lstStyle/>
          <a:p>
            <a:r>
              <a:rPr lang="en-US" dirty="0"/>
              <a:t>Floyd’s Algorithm</a:t>
            </a:r>
          </a:p>
        </p:txBody>
      </p:sp>
      <p:pic>
        <p:nvPicPr>
          <p:cNvPr id="3" name="Picture 2">
            <a:extLst>
              <a:ext uri="{FF2B5EF4-FFF2-40B4-BE49-F238E27FC236}">
                <a16:creationId xmlns:a16="http://schemas.microsoft.com/office/drawing/2014/main" id="{FA983CD2-F3A0-4E3B-9D3C-ACE9B79EA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906" y="991429"/>
            <a:ext cx="4243059" cy="1757970"/>
          </a:xfrm>
          <a:prstGeom prst="rect">
            <a:avLst/>
          </a:prstGeom>
        </p:spPr>
      </p:pic>
      <p:sp>
        <p:nvSpPr>
          <p:cNvPr id="4" name="Rectangle 3">
            <a:extLst>
              <a:ext uri="{FF2B5EF4-FFF2-40B4-BE49-F238E27FC236}">
                <a16:creationId xmlns:a16="http://schemas.microsoft.com/office/drawing/2014/main" id="{237B64A8-61FC-47BE-BAD2-913098335677}"/>
              </a:ext>
            </a:extLst>
          </p:cNvPr>
          <p:cNvSpPr/>
          <p:nvPr/>
        </p:nvSpPr>
        <p:spPr>
          <a:xfrm>
            <a:off x="3954956" y="3273086"/>
            <a:ext cx="2597206" cy="1200329"/>
          </a:xfrm>
          <a:prstGeom prst="rect">
            <a:avLst/>
          </a:prstGeom>
        </p:spPr>
        <p:txBody>
          <a:bodyPr wrap="square">
            <a:spAutoFit/>
          </a:bodyPr>
          <a:lstStyle/>
          <a:p>
            <a:r>
              <a:rPr lang="en-US" b="1" dirty="0"/>
              <a:t>Complexity:</a:t>
            </a:r>
            <a:br>
              <a:rPr lang="en-US" dirty="0"/>
            </a:br>
            <a:r>
              <a:rPr lang="en-US" dirty="0"/>
              <a:t>Time Complexity: </a:t>
            </a:r>
            <a:r>
              <a:rPr lang="en-US" b="1" dirty="0"/>
              <a:t>O(n)</a:t>
            </a:r>
            <a:endParaRPr lang="en-US" dirty="0"/>
          </a:p>
          <a:p>
            <a:r>
              <a:rPr lang="en-US" dirty="0"/>
              <a:t>Space Complexity: </a:t>
            </a:r>
            <a:r>
              <a:rPr lang="en-US" b="1" dirty="0"/>
              <a:t>O(1)</a:t>
            </a:r>
            <a:endParaRPr lang="en-US" dirty="0"/>
          </a:p>
        </p:txBody>
      </p:sp>
      <p:pic>
        <p:nvPicPr>
          <p:cNvPr id="5" name="Picture 4">
            <a:extLst>
              <a:ext uri="{FF2B5EF4-FFF2-40B4-BE49-F238E27FC236}">
                <a16:creationId xmlns:a16="http://schemas.microsoft.com/office/drawing/2014/main" id="{1BBA1299-B55B-4F0F-A916-BA6C0422A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906" y="2812192"/>
            <a:ext cx="3623537" cy="1803926"/>
          </a:xfrm>
          <a:prstGeom prst="rect">
            <a:avLst/>
          </a:prstGeom>
        </p:spPr>
      </p:pic>
      <p:sp>
        <p:nvSpPr>
          <p:cNvPr id="6" name="Rectangle 5">
            <a:extLst>
              <a:ext uri="{FF2B5EF4-FFF2-40B4-BE49-F238E27FC236}">
                <a16:creationId xmlns:a16="http://schemas.microsoft.com/office/drawing/2014/main" id="{CA9BC410-7003-4D95-8B3D-8D0DC24373EB}"/>
              </a:ext>
            </a:extLst>
          </p:cNvPr>
          <p:cNvSpPr/>
          <p:nvPr/>
        </p:nvSpPr>
        <p:spPr>
          <a:xfrm>
            <a:off x="6549014" y="1029920"/>
            <a:ext cx="2446723" cy="3693319"/>
          </a:xfrm>
          <a:prstGeom prst="rect">
            <a:avLst/>
          </a:prstGeom>
        </p:spPr>
        <p:txBody>
          <a:bodyPr wrap="square">
            <a:spAutoFit/>
          </a:bodyPr>
          <a:lstStyle/>
          <a:p>
            <a:r>
              <a:rPr lang="en-US" dirty="0">
                <a:latin typeface="Arial" panose="020B0604020202020204" pitchFamily="34" charset="0"/>
              </a:rPr>
              <a:t>The pattern of Hare and Tortoise movements are shown below.</a:t>
            </a:r>
            <a:br>
              <a:rPr lang="en-US" dirty="0"/>
            </a:br>
            <a:br>
              <a:rPr lang="en-US" dirty="0"/>
            </a:br>
            <a:r>
              <a:rPr lang="en-US" b="1" dirty="0">
                <a:latin typeface="Arial" panose="020B0604020202020204" pitchFamily="34" charset="0"/>
              </a:rPr>
              <a:t>Hare   Tortoise</a:t>
            </a:r>
            <a:br>
              <a:rPr lang="en-US" dirty="0"/>
            </a:br>
            <a:r>
              <a:rPr lang="en-US" dirty="0">
                <a:latin typeface="Arial" panose="020B0604020202020204" pitchFamily="34" charset="0"/>
              </a:rPr>
              <a:t>1          1</a:t>
            </a:r>
            <a:br>
              <a:rPr lang="en-US" dirty="0"/>
            </a:br>
            <a:r>
              <a:rPr lang="en-US" dirty="0">
                <a:latin typeface="Arial" panose="020B0604020202020204" pitchFamily="34" charset="0"/>
              </a:rPr>
              <a:t>3          2 </a:t>
            </a:r>
            <a:br>
              <a:rPr lang="en-US" dirty="0"/>
            </a:br>
            <a:r>
              <a:rPr lang="en-US" dirty="0">
                <a:latin typeface="Arial" panose="020B0604020202020204" pitchFamily="34" charset="0"/>
              </a:rPr>
              <a:t>5          3</a:t>
            </a:r>
            <a:br>
              <a:rPr lang="en-US" dirty="0"/>
            </a:br>
            <a:r>
              <a:rPr lang="en-US" dirty="0">
                <a:latin typeface="Arial" panose="020B0604020202020204" pitchFamily="34" charset="0"/>
              </a:rPr>
              <a:t>7          4</a:t>
            </a:r>
            <a:br>
              <a:rPr lang="en-US" dirty="0"/>
            </a:br>
            <a:r>
              <a:rPr lang="en-US" dirty="0">
                <a:latin typeface="Arial" panose="020B0604020202020204" pitchFamily="34" charset="0"/>
              </a:rPr>
              <a:t>3          5</a:t>
            </a:r>
            <a:br>
              <a:rPr lang="en-US" dirty="0"/>
            </a:br>
            <a:r>
              <a:rPr lang="en-US" dirty="0">
                <a:latin typeface="Arial" panose="020B0604020202020204" pitchFamily="34" charset="0"/>
              </a:rPr>
              <a:t>5          6</a:t>
            </a:r>
            <a:br>
              <a:rPr lang="en-US" dirty="0"/>
            </a:br>
            <a:r>
              <a:rPr lang="en-US" dirty="0">
                <a:latin typeface="Arial" panose="020B0604020202020204" pitchFamily="34" charset="0"/>
              </a:rPr>
              <a:t>7          7</a:t>
            </a:r>
            <a:endParaRPr lang="en-US" dirty="0"/>
          </a:p>
        </p:txBody>
      </p:sp>
      <p:sp>
        <p:nvSpPr>
          <p:cNvPr id="7" name="Slide Number Placeholder 6">
            <a:extLst>
              <a:ext uri="{FF2B5EF4-FFF2-40B4-BE49-F238E27FC236}">
                <a16:creationId xmlns:a16="http://schemas.microsoft.com/office/drawing/2014/main" id="{E4C73422-36C8-4404-8EE5-F16EE12D1816}"/>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US" smtClean="0"/>
              <a:t>57</a:t>
            </a:fld>
            <a:endParaRPr lang="en-US"/>
          </a:p>
        </p:txBody>
      </p:sp>
    </p:spTree>
    <p:extLst>
      <p:ext uri="{BB962C8B-B14F-4D97-AF65-F5344CB8AC3E}">
        <p14:creationId xmlns:p14="http://schemas.microsoft.com/office/powerpoint/2010/main" val="1389189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AD2795A-E089-4A07-95D4-53DD33A7302E}"/>
              </a:ext>
            </a:extLst>
          </p:cNvPr>
          <p:cNvSpPr>
            <a:spLocks noGrp="1"/>
          </p:cNvSpPr>
          <p:nvPr>
            <p:ph idx="1"/>
          </p:nvPr>
        </p:nvSpPr>
        <p:spPr/>
        <p:txBody>
          <a:bodyPr/>
          <a:lstStyle/>
          <a:p>
            <a:pPr marL="457200" indent="-457200">
              <a:spcBef>
                <a:spcPts val="0"/>
              </a:spcBef>
              <a:buFont typeface="+mj-lt"/>
              <a:buAutoNum type="arabicPeriod"/>
            </a:pPr>
            <a:r>
              <a:rPr lang="en-US" sz="1800" dirty="0"/>
              <a:t>Remove the loop in a linked list</a:t>
            </a:r>
          </a:p>
          <a:p>
            <a:pPr marL="457200" indent="-457200">
              <a:spcBef>
                <a:spcPts val="0"/>
              </a:spcBef>
              <a:buFont typeface="+mj-lt"/>
              <a:buAutoNum type="arabicPeriod"/>
            </a:pPr>
            <a:r>
              <a:rPr lang="en-US" sz="1800" dirty="0"/>
              <a:t>Print every second entry in a linked list</a:t>
            </a:r>
          </a:p>
          <a:p>
            <a:pPr marL="457200" indent="-457200">
              <a:spcBef>
                <a:spcPts val="0"/>
              </a:spcBef>
              <a:buFont typeface="+mj-lt"/>
              <a:buAutoNum type="arabicPeriod"/>
            </a:pPr>
            <a:r>
              <a:rPr lang="en-US" sz="1800" dirty="0"/>
              <a:t>Print/delete the middle element of a linked list</a:t>
            </a:r>
          </a:p>
          <a:p>
            <a:pPr marL="457200" indent="-457200">
              <a:spcBef>
                <a:spcPts val="0"/>
              </a:spcBef>
              <a:buFont typeface="+mj-lt"/>
              <a:buAutoNum type="arabicPeriod"/>
            </a:pPr>
            <a:r>
              <a:rPr lang="en-US" sz="1800" dirty="0"/>
              <a:t>How to remove duplicates in a linked list?</a:t>
            </a:r>
          </a:p>
          <a:p>
            <a:pPr marL="457200" indent="-457200">
              <a:spcBef>
                <a:spcPts val="0"/>
              </a:spcBef>
              <a:buFont typeface="+mj-lt"/>
              <a:buAutoNum type="arabicPeriod"/>
            </a:pPr>
            <a:r>
              <a:rPr lang="en-US" sz="1800" dirty="0"/>
              <a:t>How do you swap every two nodes in a linked list without moving the data: For example 1, 2, 3, 4, 5, 6 becomes 2, 1, 4, 3, 6, 5</a:t>
            </a:r>
          </a:p>
          <a:p>
            <a:pPr marL="457200" indent="-457200">
              <a:spcBef>
                <a:spcPts val="0"/>
              </a:spcBef>
              <a:buFont typeface="+mj-lt"/>
              <a:buAutoNum type="arabicPeriod"/>
            </a:pPr>
            <a:endParaRPr lang="en-US" sz="1800" dirty="0"/>
          </a:p>
        </p:txBody>
      </p:sp>
      <p:sp>
        <p:nvSpPr>
          <p:cNvPr id="3" name="Title 2">
            <a:extLst>
              <a:ext uri="{FF2B5EF4-FFF2-40B4-BE49-F238E27FC236}">
                <a16:creationId xmlns:a16="http://schemas.microsoft.com/office/drawing/2014/main" id="{DA05EE1B-A42B-49A4-A1A8-7B91A08EB834}"/>
              </a:ext>
            </a:extLst>
          </p:cNvPr>
          <p:cNvSpPr>
            <a:spLocks noGrp="1"/>
          </p:cNvSpPr>
          <p:nvPr>
            <p:ph type="title"/>
          </p:nvPr>
        </p:nvSpPr>
        <p:spPr/>
        <p:txBody>
          <a:bodyPr>
            <a:normAutofit/>
          </a:bodyPr>
          <a:lstStyle/>
          <a:p>
            <a:r>
              <a:rPr lang="en-US" dirty="0"/>
              <a:t>How would you solve these?</a:t>
            </a:r>
          </a:p>
        </p:txBody>
      </p:sp>
      <p:sp>
        <p:nvSpPr>
          <p:cNvPr id="2" name="Slide Number Placeholder 1">
            <a:extLst>
              <a:ext uri="{FF2B5EF4-FFF2-40B4-BE49-F238E27FC236}">
                <a16:creationId xmlns:a16="http://schemas.microsoft.com/office/drawing/2014/main" id="{BCB36606-9545-45D0-9B87-FC7A6343E0C8}"/>
              </a:ext>
            </a:extLst>
          </p:cNvPr>
          <p:cNvSpPr>
            <a:spLocks noGrp="1"/>
          </p:cNvSpPr>
          <p:nvPr>
            <p:ph type="sldNum" sz="quarter" idx="12"/>
          </p:nvPr>
        </p:nvSpPr>
        <p:spPr/>
        <p:txBody>
          <a:bodyPr/>
          <a:lstStyle/>
          <a:p>
            <a:fld id="{66B7A6BE-7A3D-1C4F-BEDA-C5431FB9FC0F}" type="slidenum">
              <a:rPr lang="en-US" smtClean="0"/>
              <a:pPr/>
              <a:t>58</a:t>
            </a:fld>
            <a:endParaRPr lang="en-US" dirty="0"/>
          </a:p>
        </p:txBody>
      </p:sp>
    </p:spTree>
    <p:extLst>
      <p:ext uri="{BB962C8B-B14F-4D97-AF65-F5344CB8AC3E}">
        <p14:creationId xmlns:p14="http://schemas.microsoft.com/office/powerpoint/2010/main" val="39413539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94772" y="2071869"/>
            <a:ext cx="7820102" cy="810104"/>
          </a:xfrm>
        </p:spPr>
        <p:txBody>
          <a:bodyPr/>
          <a:lstStyle/>
          <a:p>
            <a:pPr defTabSz="685800" fontAlgn="base">
              <a:spcAft>
                <a:spcPct val="0"/>
              </a:spcAft>
              <a:defRPr/>
            </a:pPr>
            <a:r>
              <a:rPr lang="en-GB" dirty="0"/>
              <a:t>To finish…</a:t>
            </a:r>
            <a:endParaRPr lang="en-AU" dirty="0">
              <a:effectLst/>
            </a:endParaRPr>
          </a:p>
        </p:txBody>
      </p:sp>
    </p:spTree>
    <p:extLst>
      <p:ext uri="{BB962C8B-B14F-4D97-AF65-F5344CB8AC3E}">
        <p14:creationId xmlns:p14="http://schemas.microsoft.com/office/powerpoint/2010/main" val="4055876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4AA9FC-ECA7-4E73-854E-9353652AD715}"/>
              </a:ext>
            </a:extLst>
          </p:cNvPr>
          <p:cNvSpPr>
            <a:spLocks noGrp="1"/>
          </p:cNvSpPr>
          <p:nvPr>
            <p:ph idx="1"/>
          </p:nvPr>
        </p:nvSpPr>
        <p:spPr/>
        <p:txBody>
          <a:bodyPr/>
          <a:lstStyle/>
          <a:p>
            <a:pPr marL="0" indent="0">
              <a:lnSpc>
                <a:spcPct val="100000"/>
              </a:lnSpc>
              <a:spcBef>
                <a:spcPts val="1200"/>
              </a:spcBef>
              <a:buNone/>
            </a:pPr>
            <a:r>
              <a:rPr lang="en-AU" sz="2600" dirty="0"/>
              <a:t>RMIT needs to keep track of its student records which store information about the students such as student id, name, email, address, phone, courses taken and results, courses enrolment for current and future semesters, etc. </a:t>
            </a:r>
          </a:p>
          <a:p>
            <a:pPr>
              <a:lnSpc>
                <a:spcPct val="100000"/>
              </a:lnSpc>
              <a:spcBef>
                <a:spcPts val="1200"/>
              </a:spcBef>
            </a:pPr>
            <a:r>
              <a:rPr lang="en-AU" sz="2600" dirty="0"/>
              <a:t>Propose a data structure that you would use to keep tracks of these student records</a:t>
            </a:r>
          </a:p>
          <a:p>
            <a:pPr>
              <a:lnSpc>
                <a:spcPct val="100000"/>
              </a:lnSpc>
              <a:spcBef>
                <a:spcPts val="1200"/>
              </a:spcBef>
            </a:pPr>
            <a:r>
              <a:rPr lang="en-AU" sz="2600" dirty="0"/>
              <a:t>Justify that your selected data structure is highly suitable for the problem</a:t>
            </a:r>
          </a:p>
          <a:p>
            <a:pPr>
              <a:lnSpc>
                <a:spcPct val="100000"/>
              </a:lnSpc>
              <a:spcBef>
                <a:spcPts val="1200"/>
              </a:spcBef>
            </a:pPr>
            <a:endParaRPr lang="en-AU" sz="2600" dirty="0"/>
          </a:p>
        </p:txBody>
      </p:sp>
      <p:sp>
        <p:nvSpPr>
          <p:cNvPr id="3" name="Title 2">
            <a:extLst>
              <a:ext uri="{FF2B5EF4-FFF2-40B4-BE49-F238E27FC236}">
                <a16:creationId xmlns:a16="http://schemas.microsoft.com/office/drawing/2014/main" id="{9905BB3D-897C-4659-9A5E-2C28C3668B81}"/>
              </a:ext>
            </a:extLst>
          </p:cNvPr>
          <p:cNvSpPr>
            <a:spLocks noGrp="1"/>
          </p:cNvSpPr>
          <p:nvPr>
            <p:ph type="title"/>
          </p:nvPr>
        </p:nvSpPr>
        <p:spPr/>
        <p:txBody>
          <a:bodyPr/>
          <a:lstStyle/>
          <a:p>
            <a:r>
              <a:rPr lang="en-AU" dirty="0"/>
              <a:t>Case Study</a:t>
            </a:r>
          </a:p>
        </p:txBody>
      </p:sp>
      <p:sp>
        <p:nvSpPr>
          <p:cNvPr id="4" name="Slide Number Placeholder 3">
            <a:extLst>
              <a:ext uri="{FF2B5EF4-FFF2-40B4-BE49-F238E27FC236}">
                <a16:creationId xmlns:a16="http://schemas.microsoft.com/office/drawing/2014/main" id="{0DB688E0-97ED-4268-B236-A7CFF49D4B0A}"/>
              </a:ext>
            </a:extLst>
          </p:cNvPr>
          <p:cNvSpPr>
            <a:spLocks noGrp="1"/>
          </p:cNvSpPr>
          <p:nvPr>
            <p:ph type="sldNum" sz="quarter" idx="12"/>
          </p:nvPr>
        </p:nvSpPr>
        <p:spPr/>
        <p:txBody>
          <a:bodyPr/>
          <a:lstStyle/>
          <a:p>
            <a:fld id="{66B7A6BE-7A3D-1C4F-BEDA-C5431FB9FC0F}" type="slidenum">
              <a:rPr lang="en-US" smtClean="0"/>
              <a:pPr/>
              <a:t>6</a:t>
            </a:fld>
            <a:endParaRPr lang="en-US" dirty="0"/>
          </a:p>
        </p:txBody>
      </p:sp>
    </p:spTree>
    <p:extLst>
      <p:ext uri="{BB962C8B-B14F-4D97-AF65-F5344CB8AC3E}">
        <p14:creationId xmlns:p14="http://schemas.microsoft.com/office/powerpoint/2010/main" val="16729471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5AF680-EE10-4592-A4BA-86D756312C3F}"/>
              </a:ext>
            </a:extLst>
          </p:cNvPr>
          <p:cNvSpPr>
            <a:spLocks noGrp="1"/>
          </p:cNvSpPr>
          <p:nvPr>
            <p:ph idx="1"/>
          </p:nvPr>
        </p:nvSpPr>
        <p:spPr/>
        <p:txBody>
          <a:bodyPr/>
          <a:lstStyle/>
          <a:p>
            <a:pPr marL="514350" indent="-514350">
              <a:lnSpc>
                <a:spcPct val="100000"/>
              </a:lnSpc>
              <a:spcBef>
                <a:spcPts val="1200"/>
              </a:spcBef>
              <a:buFont typeface="+mj-lt"/>
              <a:buAutoNum type="arabicPeriod"/>
            </a:pPr>
            <a:r>
              <a:rPr lang="en-AU" sz="2800" dirty="0"/>
              <a:t>Understand the structure and operations of:</a:t>
            </a:r>
          </a:p>
          <a:p>
            <a:pPr marL="914400" lvl="1" indent="-514350">
              <a:lnSpc>
                <a:spcPct val="100000"/>
              </a:lnSpc>
              <a:spcBef>
                <a:spcPts val="1200"/>
              </a:spcBef>
            </a:pPr>
            <a:r>
              <a:rPr lang="en-AU" sz="2400" dirty="0"/>
              <a:t>Array</a:t>
            </a:r>
          </a:p>
          <a:p>
            <a:pPr marL="914400" lvl="1" indent="-514350">
              <a:lnSpc>
                <a:spcPct val="100000"/>
              </a:lnSpc>
              <a:spcBef>
                <a:spcPts val="1200"/>
              </a:spcBef>
            </a:pPr>
            <a:r>
              <a:rPr lang="en-AU" sz="2400" dirty="0"/>
              <a:t>Singly and Doubly Linked Lists</a:t>
            </a:r>
          </a:p>
          <a:p>
            <a:pPr marL="914400" lvl="1" indent="-514350">
              <a:lnSpc>
                <a:spcPct val="100000"/>
              </a:lnSpc>
              <a:spcBef>
                <a:spcPts val="1200"/>
              </a:spcBef>
            </a:pPr>
            <a:r>
              <a:rPr lang="en-AU" sz="2400" dirty="0"/>
              <a:t>Array-based and Circular Lists</a:t>
            </a:r>
          </a:p>
          <a:p>
            <a:pPr marL="514350" indent="-514350">
              <a:lnSpc>
                <a:spcPct val="100000"/>
              </a:lnSpc>
              <a:spcBef>
                <a:spcPts val="1200"/>
              </a:spcBef>
              <a:buFont typeface="+mj-lt"/>
              <a:buAutoNum type="arabicPeriod"/>
            </a:pPr>
            <a:r>
              <a:rPr lang="en-AU" sz="2800" dirty="0"/>
              <a:t>Be able to implement the above data structures</a:t>
            </a:r>
          </a:p>
        </p:txBody>
      </p:sp>
      <p:sp>
        <p:nvSpPr>
          <p:cNvPr id="3" name="Title 2">
            <a:extLst>
              <a:ext uri="{FF2B5EF4-FFF2-40B4-BE49-F238E27FC236}">
                <a16:creationId xmlns:a16="http://schemas.microsoft.com/office/drawing/2014/main" id="{24301EC1-D592-4FBA-A214-61CFCD59DA0C}"/>
              </a:ext>
            </a:extLst>
          </p:cNvPr>
          <p:cNvSpPr>
            <a:spLocks noGrp="1"/>
          </p:cNvSpPr>
          <p:nvPr>
            <p:ph type="title"/>
          </p:nvPr>
        </p:nvSpPr>
        <p:spPr/>
        <p:txBody>
          <a:bodyPr/>
          <a:lstStyle/>
          <a:p>
            <a:r>
              <a:rPr lang="en-AU" dirty="0"/>
              <a:t>Learning Objectives</a:t>
            </a:r>
          </a:p>
        </p:txBody>
      </p:sp>
      <p:sp>
        <p:nvSpPr>
          <p:cNvPr id="4" name="Slide Number Placeholder 3">
            <a:extLst>
              <a:ext uri="{FF2B5EF4-FFF2-40B4-BE49-F238E27FC236}">
                <a16:creationId xmlns:a16="http://schemas.microsoft.com/office/drawing/2014/main" id="{DFBFE210-ACF3-4A77-BA67-01EB730A88AA}"/>
              </a:ext>
            </a:extLst>
          </p:cNvPr>
          <p:cNvSpPr>
            <a:spLocks noGrp="1"/>
          </p:cNvSpPr>
          <p:nvPr>
            <p:ph type="sldNum" sz="quarter" idx="12"/>
          </p:nvPr>
        </p:nvSpPr>
        <p:spPr/>
        <p:txBody>
          <a:bodyPr/>
          <a:lstStyle/>
          <a:p>
            <a:fld id="{66B7A6BE-7A3D-1C4F-BEDA-C5431FB9FC0F}" type="slidenum">
              <a:rPr lang="en-US" smtClean="0"/>
              <a:pPr/>
              <a:t>60</a:t>
            </a:fld>
            <a:endParaRPr lang="en-US" dirty="0"/>
          </a:p>
        </p:txBody>
      </p:sp>
    </p:spTree>
    <p:extLst>
      <p:ext uri="{BB962C8B-B14F-4D97-AF65-F5344CB8AC3E}">
        <p14:creationId xmlns:p14="http://schemas.microsoft.com/office/powerpoint/2010/main" val="41390066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9271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4F54AF-6F16-4036-A565-A43519E8ABCC}"/>
              </a:ext>
            </a:extLst>
          </p:cNvPr>
          <p:cNvSpPr>
            <a:spLocks noGrp="1"/>
          </p:cNvSpPr>
          <p:nvPr>
            <p:ph idx="1"/>
          </p:nvPr>
        </p:nvSpPr>
        <p:spPr/>
        <p:txBody>
          <a:bodyPr/>
          <a:lstStyle/>
          <a:p>
            <a:pPr>
              <a:lnSpc>
                <a:spcPct val="100000"/>
              </a:lnSpc>
            </a:pPr>
            <a:r>
              <a:rPr lang="en-AU" sz="2800" dirty="0"/>
              <a:t>Arrays are </a:t>
            </a:r>
            <a:r>
              <a:rPr lang="en-AU" sz="2800" dirty="0">
                <a:latin typeface="Consolas" panose="020B0609020204030204" pitchFamily="49" charset="0"/>
              </a:rPr>
              <a:t>objects</a:t>
            </a:r>
            <a:r>
              <a:rPr lang="en-AU" sz="2800" dirty="0"/>
              <a:t> of a “built-in” </a:t>
            </a:r>
            <a:r>
              <a:rPr lang="en-AU" sz="2800" dirty="0">
                <a:latin typeface="Consolas" panose="020B0609020204030204" pitchFamily="49" charset="0"/>
              </a:rPr>
              <a:t>class</a:t>
            </a:r>
            <a:r>
              <a:rPr lang="en-AU" sz="2800" dirty="0"/>
              <a:t> in Java, which can be used to store a </a:t>
            </a:r>
            <a:r>
              <a:rPr lang="en-AU" sz="2800" b="1" dirty="0">
                <a:solidFill>
                  <a:srgbClr val="C00000"/>
                </a:solidFill>
              </a:rPr>
              <a:t>fixed</a:t>
            </a:r>
            <a:r>
              <a:rPr lang="en-AU" sz="2800" dirty="0"/>
              <a:t> number of elements of the </a:t>
            </a:r>
            <a:r>
              <a:rPr lang="en-AU" sz="2800" b="1" dirty="0">
                <a:solidFill>
                  <a:srgbClr val="C00000"/>
                </a:solidFill>
              </a:rPr>
              <a:t>same type</a:t>
            </a:r>
            <a:r>
              <a:rPr lang="en-AU" sz="2800" dirty="0"/>
              <a:t>.</a:t>
            </a:r>
          </a:p>
          <a:p>
            <a:pPr>
              <a:lnSpc>
                <a:spcPct val="100000"/>
              </a:lnSpc>
            </a:pPr>
            <a:r>
              <a:rPr lang="en-AU" sz="2800" dirty="0"/>
              <a:t>There are other types of “arrays” implemented in packages</a:t>
            </a:r>
          </a:p>
          <a:p>
            <a:pPr>
              <a:lnSpc>
                <a:spcPct val="100000"/>
              </a:lnSpc>
            </a:pPr>
            <a:r>
              <a:rPr lang="en-AU" sz="2800" dirty="0"/>
              <a:t>Elements in an array can be accessed via indices, ranging from 0 to (</a:t>
            </a:r>
            <a:r>
              <a:rPr lang="en-AU" sz="2800" dirty="0" err="1">
                <a:latin typeface="Consolas" panose="020B0609020204030204" pitchFamily="49" charset="0"/>
                <a:cs typeface="Consolas" panose="020B0609020204030204" pitchFamily="49" charset="0"/>
              </a:rPr>
              <a:t>array.length</a:t>
            </a:r>
            <a:r>
              <a:rPr lang="en-AU" sz="2800" dirty="0">
                <a:latin typeface="Consolas" panose="020B0609020204030204" pitchFamily="49" charset="0"/>
                <a:cs typeface="Consolas" panose="020B0609020204030204" pitchFamily="49" charset="0"/>
              </a:rPr>
              <a:t> – 1</a:t>
            </a:r>
            <a:r>
              <a:rPr lang="en-AU" sz="2800" dirty="0"/>
              <a:t>).</a:t>
            </a:r>
          </a:p>
        </p:txBody>
      </p:sp>
      <p:sp>
        <p:nvSpPr>
          <p:cNvPr id="3" name="Title 2">
            <a:extLst>
              <a:ext uri="{FF2B5EF4-FFF2-40B4-BE49-F238E27FC236}">
                <a16:creationId xmlns:a16="http://schemas.microsoft.com/office/drawing/2014/main" id="{A4356DD2-5036-4DA4-BE54-F9BDE2264FF9}"/>
              </a:ext>
            </a:extLst>
          </p:cNvPr>
          <p:cNvSpPr>
            <a:spLocks noGrp="1"/>
          </p:cNvSpPr>
          <p:nvPr>
            <p:ph type="title"/>
          </p:nvPr>
        </p:nvSpPr>
        <p:spPr/>
        <p:txBody>
          <a:bodyPr/>
          <a:lstStyle/>
          <a:p>
            <a:r>
              <a:rPr lang="en-AU" dirty="0"/>
              <a:t>Array</a:t>
            </a:r>
          </a:p>
        </p:txBody>
      </p:sp>
      <p:sp>
        <p:nvSpPr>
          <p:cNvPr id="4" name="Slide Number Placeholder 3">
            <a:extLst>
              <a:ext uri="{FF2B5EF4-FFF2-40B4-BE49-F238E27FC236}">
                <a16:creationId xmlns:a16="http://schemas.microsoft.com/office/drawing/2014/main" id="{6BF3C861-4193-4055-A920-DE09B239D5EB}"/>
              </a:ext>
            </a:extLst>
          </p:cNvPr>
          <p:cNvSpPr>
            <a:spLocks noGrp="1"/>
          </p:cNvSpPr>
          <p:nvPr>
            <p:ph type="sldNum" sz="quarter" idx="12"/>
          </p:nvPr>
        </p:nvSpPr>
        <p:spPr/>
        <p:txBody>
          <a:bodyPr/>
          <a:lstStyle/>
          <a:p>
            <a:fld id="{66B7A6BE-7A3D-1C4F-BEDA-C5431FB9FC0F}" type="slidenum">
              <a:rPr lang="en-US" smtClean="0"/>
              <a:pPr/>
              <a:t>7</a:t>
            </a:fld>
            <a:endParaRPr lang="en-US" dirty="0"/>
          </a:p>
        </p:txBody>
      </p:sp>
    </p:spTree>
    <p:extLst>
      <p:ext uri="{BB962C8B-B14F-4D97-AF65-F5344CB8AC3E}">
        <p14:creationId xmlns:p14="http://schemas.microsoft.com/office/powerpoint/2010/main" val="1230813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4F54AF-6F16-4036-A565-A43519E8ABCC}"/>
              </a:ext>
            </a:extLst>
          </p:cNvPr>
          <p:cNvSpPr>
            <a:spLocks noGrp="1"/>
          </p:cNvSpPr>
          <p:nvPr>
            <p:ph idx="1"/>
          </p:nvPr>
        </p:nvSpPr>
        <p:spPr/>
        <p:txBody>
          <a:bodyPr/>
          <a:lstStyle/>
          <a:p>
            <a:pPr marL="0" indent="0">
              <a:lnSpc>
                <a:spcPct val="100000"/>
              </a:lnSpc>
              <a:buNone/>
            </a:pPr>
            <a:r>
              <a:rPr lang="en-AU" dirty="0"/>
              <a:t>An array is formed via 3 steps: declare, create, and initialise.</a:t>
            </a:r>
          </a:p>
          <a:p>
            <a:pPr marL="0" indent="0">
              <a:lnSpc>
                <a:spcPct val="100000"/>
              </a:lnSpc>
              <a:spcBef>
                <a:spcPts val="0"/>
              </a:spcBef>
              <a:buNone/>
            </a:pPr>
            <a:endParaRPr lang="en-AU" sz="2000" dirty="0">
              <a:latin typeface="Consolas" panose="020B0609020204030204" pitchFamily="49" charset="0"/>
            </a:endParaRPr>
          </a:p>
          <a:p>
            <a:pPr marL="0" indent="0">
              <a:lnSpc>
                <a:spcPct val="100000"/>
              </a:lnSpc>
              <a:spcBef>
                <a:spcPts val="0"/>
              </a:spcBef>
              <a:buNone/>
            </a:pPr>
            <a:r>
              <a:rPr lang="en-AU" dirty="0">
                <a:solidFill>
                  <a:schemeClr val="accent4"/>
                </a:solidFill>
                <a:latin typeface="Consolas" panose="020B0609020204030204" pitchFamily="49" charset="0"/>
              </a:rPr>
              <a:t>// declare -&gt; no memory allocation at this point</a:t>
            </a:r>
            <a:endParaRPr lang="en-AU" dirty="0">
              <a:latin typeface="Consolas" panose="020B0609020204030204" pitchFamily="49" charset="0"/>
            </a:endParaRPr>
          </a:p>
          <a:p>
            <a:pPr marL="0" indent="0">
              <a:lnSpc>
                <a:spcPct val="100000"/>
              </a:lnSpc>
              <a:spcBef>
                <a:spcPts val="0"/>
              </a:spcBef>
              <a:buNone/>
            </a:pPr>
            <a:r>
              <a:rPr lang="en-AU" dirty="0">
                <a:latin typeface="Consolas" panose="020B0609020204030204" pitchFamily="49" charset="0"/>
              </a:rPr>
              <a:t>int[] a; 		</a:t>
            </a:r>
          </a:p>
          <a:p>
            <a:pPr marL="0" indent="0">
              <a:lnSpc>
                <a:spcPct val="100000"/>
              </a:lnSpc>
              <a:spcBef>
                <a:spcPts val="0"/>
              </a:spcBef>
              <a:buNone/>
            </a:pPr>
            <a:r>
              <a:rPr lang="en-AU" dirty="0">
                <a:solidFill>
                  <a:schemeClr val="accent4"/>
                </a:solidFill>
                <a:latin typeface="Consolas" panose="020B0609020204030204" pitchFamily="49" charset="0"/>
              </a:rPr>
              <a:t>// create -&gt; allocate memory </a:t>
            </a:r>
            <a:r>
              <a:rPr lang="en-AU" dirty="0">
                <a:latin typeface="Consolas" panose="020B0609020204030204" pitchFamily="49" charset="0"/>
              </a:rPr>
              <a:t>	</a:t>
            </a:r>
            <a:endParaRPr lang="en-AU" dirty="0">
              <a:solidFill>
                <a:schemeClr val="accent4"/>
              </a:solidFill>
              <a:latin typeface="Consolas" panose="020B0609020204030204" pitchFamily="49" charset="0"/>
            </a:endParaRPr>
          </a:p>
          <a:p>
            <a:pPr marL="0" indent="0">
              <a:lnSpc>
                <a:spcPct val="100000"/>
              </a:lnSpc>
              <a:spcBef>
                <a:spcPts val="0"/>
              </a:spcBef>
              <a:buNone/>
            </a:pPr>
            <a:r>
              <a:rPr lang="en-AU" dirty="0">
                <a:latin typeface="Consolas" panose="020B0609020204030204" pitchFamily="49" charset="0"/>
              </a:rPr>
              <a:t>a = new int[5]; 	</a:t>
            </a:r>
          </a:p>
          <a:p>
            <a:pPr marL="0" indent="0">
              <a:lnSpc>
                <a:spcPct val="100000"/>
              </a:lnSpc>
              <a:spcBef>
                <a:spcPts val="0"/>
              </a:spcBef>
              <a:buNone/>
            </a:pPr>
            <a:r>
              <a:rPr lang="en-AU" dirty="0">
                <a:solidFill>
                  <a:schemeClr val="accent4"/>
                </a:solidFill>
                <a:latin typeface="Consolas" panose="020B0609020204030204" pitchFamily="49" charset="0"/>
              </a:rPr>
              <a:t>// initialize ; only assign one element at a time</a:t>
            </a:r>
          </a:p>
          <a:p>
            <a:pPr marL="0" indent="0">
              <a:lnSpc>
                <a:spcPct val="100000"/>
              </a:lnSpc>
              <a:spcBef>
                <a:spcPts val="0"/>
              </a:spcBef>
              <a:buNone/>
            </a:pPr>
            <a:r>
              <a:rPr lang="en-AU" dirty="0">
                <a:latin typeface="Consolas" panose="020B0609020204030204" pitchFamily="49" charset="0"/>
              </a:rPr>
              <a:t>a[0] = 1; 		</a:t>
            </a:r>
            <a:endParaRPr lang="en-AU" dirty="0">
              <a:solidFill>
                <a:schemeClr val="accent4"/>
              </a:solidFill>
              <a:latin typeface="Consolas" panose="020B0609020204030204" pitchFamily="49" charset="0"/>
            </a:endParaRPr>
          </a:p>
          <a:p>
            <a:pPr marL="0" indent="0">
              <a:lnSpc>
                <a:spcPct val="100000"/>
              </a:lnSpc>
              <a:spcBef>
                <a:spcPts val="0"/>
              </a:spcBef>
              <a:buNone/>
            </a:pPr>
            <a:r>
              <a:rPr lang="en-AU" dirty="0">
                <a:latin typeface="Consolas" panose="020B0609020204030204" pitchFamily="49" charset="0"/>
              </a:rPr>
              <a:t>…					</a:t>
            </a:r>
          </a:p>
          <a:p>
            <a:pPr marL="0" indent="0">
              <a:lnSpc>
                <a:spcPct val="100000"/>
              </a:lnSpc>
              <a:spcBef>
                <a:spcPts val="0"/>
              </a:spcBef>
              <a:buNone/>
            </a:pPr>
            <a:r>
              <a:rPr lang="en-AU" dirty="0">
                <a:solidFill>
                  <a:schemeClr val="accent4"/>
                </a:solidFill>
                <a:latin typeface="Consolas" panose="020B0609020204030204" pitchFamily="49" charset="0"/>
              </a:rPr>
              <a:t>// another way: int[] a = {1, 2, 3, 4, 5};</a:t>
            </a:r>
            <a:endParaRPr lang="en-AU" sz="2000" dirty="0">
              <a:solidFill>
                <a:schemeClr val="accent4"/>
              </a:solidFill>
              <a:latin typeface="Consolas" panose="020B0609020204030204" pitchFamily="49" charset="0"/>
            </a:endParaRPr>
          </a:p>
        </p:txBody>
      </p:sp>
      <p:sp>
        <p:nvSpPr>
          <p:cNvPr id="3" name="Title 2">
            <a:extLst>
              <a:ext uri="{FF2B5EF4-FFF2-40B4-BE49-F238E27FC236}">
                <a16:creationId xmlns:a16="http://schemas.microsoft.com/office/drawing/2014/main" id="{A4356DD2-5036-4DA4-BE54-F9BDE2264FF9}"/>
              </a:ext>
            </a:extLst>
          </p:cNvPr>
          <p:cNvSpPr>
            <a:spLocks noGrp="1"/>
          </p:cNvSpPr>
          <p:nvPr>
            <p:ph type="title"/>
          </p:nvPr>
        </p:nvSpPr>
        <p:spPr/>
        <p:txBody>
          <a:bodyPr/>
          <a:lstStyle/>
          <a:p>
            <a:r>
              <a:rPr lang="en-AU" dirty="0"/>
              <a:t>Array</a:t>
            </a:r>
          </a:p>
        </p:txBody>
      </p:sp>
      <p:sp>
        <p:nvSpPr>
          <p:cNvPr id="4" name="Slide Number Placeholder 3">
            <a:extLst>
              <a:ext uri="{FF2B5EF4-FFF2-40B4-BE49-F238E27FC236}">
                <a16:creationId xmlns:a16="http://schemas.microsoft.com/office/drawing/2014/main" id="{52BF20DC-DFCA-4965-9A57-BE42F386C402}"/>
              </a:ext>
            </a:extLst>
          </p:cNvPr>
          <p:cNvSpPr>
            <a:spLocks noGrp="1"/>
          </p:cNvSpPr>
          <p:nvPr>
            <p:ph type="sldNum" sz="quarter" idx="12"/>
          </p:nvPr>
        </p:nvSpPr>
        <p:spPr/>
        <p:txBody>
          <a:bodyPr/>
          <a:lstStyle/>
          <a:p>
            <a:fld id="{66B7A6BE-7A3D-1C4F-BEDA-C5431FB9FC0F}" type="slidenum">
              <a:rPr lang="en-US" smtClean="0"/>
              <a:pPr/>
              <a:t>8</a:t>
            </a:fld>
            <a:endParaRPr lang="en-US" dirty="0"/>
          </a:p>
        </p:txBody>
      </p:sp>
    </p:spTree>
    <p:extLst>
      <p:ext uri="{BB962C8B-B14F-4D97-AF65-F5344CB8AC3E}">
        <p14:creationId xmlns:p14="http://schemas.microsoft.com/office/powerpoint/2010/main" val="2637847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4F54AF-6F16-4036-A565-A43519E8ABCC}"/>
              </a:ext>
            </a:extLst>
          </p:cNvPr>
          <p:cNvSpPr>
            <a:spLocks noGrp="1"/>
          </p:cNvSpPr>
          <p:nvPr>
            <p:ph idx="1"/>
          </p:nvPr>
        </p:nvSpPr>
        <p:spPr/>
        <p:txBody>
          <a:bodyPr/>
          <a:lstStyle/>
          <a:p>
            <a:pPr>
              <a:lnSpc>
                <a:spcPct val="100000"/>
              </a:lnSpc>
              <a:spcBef>
                <a:spcPts val="1200"/>
              </a:spcBef>
            </a:pPr>
            <a:r>
              <a:rPr lang="en-AU" dirty="0"/>
              <a:t>Without initialisation, array elements are set to default values.</a:t>
            </a:r>
          </a:p>
          <a:p>
            <a:pPr lvl="1">
              <a:lnSpc>
                <a:spcPct val="100000"/>
              </a:lnSpc>
              <a:spcBef>
                <a:spcPts val="1200"/>
              </a:spcBef>
            </a:pPr>
            <a:r>
              <a:rPr lang="en-AU" sz="2400" dirty="0">
                <a:latin typeface="Consolas" panose="020B0609020204030204" pitchFamily="49" charset="0"/>
                <a:cs typeface="Consolas" panose="020B0609020204030204" pitchFamily="49" charset="0"/>
              </a:rPr>
              <a:t>0</a:t>
            </a:r>
            <a:r>
              <a:rPr lang="en-AU" sz="2400" dirty="0"/>
              <a:t> for numeric data types</a:t>
            </a:r>
          </a:p>
          <a:p>
            <a:pPr lvl="1">
              <a:lnSpc>
                <a:spcPct val="100000"/>
              </a:lnSpc>
              <a:spcBef>
                <a:spcPts val="1200"/>
              </a:spcBef>
            </a:pPr>
            <a:r>
              <a:rPr lang="en-AU" sz="2400" dirty="0">
                <a:latin typeface="Consolas" panose="020B0609020204030204" pitchFamily="49" charset="0"/>
                <a:cs typeface="Consolas" panose="020B0609020204030204" pitchFamily="49" charset="0"/>
              </a:rPr>
              <a:t>\u0000 </a:t>
            </a:r>
            <a:r>
              <a:rPr lang="en-AU" sz="2400" dirty="0"/>
              <a:t>for </a:t>
            </a:r>
            <a:r>
              <a:rPr lang="en-AU" sz="2400" dirty="0">
                <a:latin typeface="Consolas" panose="020B0609020204030204" pitchFamily="49" charset="0"/>
                <a:cs typeface="Consolas" panose="020B0609020204030204" pitchFamily="49" charset="0"/>
              </a:rPr>
              <a:t>char</a:t>
            </a:r>
            <a:r>
              <a:rPr lang="en-AU" sz="2400" dirty="0"/>
              <a:t> types</a:t>
            </a:r>
          </a:p>
          <a:p>
            <a:pPr lvl="1">
              <a:lnSpc>
                <a:spcPct val="100000"/>
              </a:lnSpc>
              <a:spcBef>
                <a:spcPts val="1200"/>
              </a:spcBef>
            </a:pPr>
            <a:r>
              <a:rPr lang="en-AU" sz="2400" dirty="0">
                <a:latin typeface="Consolas" panose="020B0609020204030204" pitchFamily="49" charset="0"/>
                <a:cs typeface="Consolas" panose="020B0609020204030204" pitchFamily="49" charset="0"/>
              </a:rPr>
              <a:t>false</a:t>
            </a:r>
            <a:r>
              <a:rPr lang="en-AU" sz="2400" dirty="0"/>
              <a:t> for </a:t>
            </a:r>
            <a:r>
              <a:rPr lang="en-AU" sz="2400" dirty="0" err="1">
                <a:latin typeface="Consolas" panose="020B0609020204030204" pitchFamily="49" charset="0"/>
                <a:cs typeface="Consolas" panose="020B0609020204030204" pitchFamily="49" charset="0"/>
              </a:rPr>
              <a:t>boolean</a:t>
            </a:r>
            <a:r>
              <a:rPr lang="en-AU" sz="2400" dirty="0"/>
              <a:t> types</a:t>
            </a:r>
          </a:p>
          <a:p>
            <a:pPr>
              <a:lnSpc>
                <a:spcPct val="100000"/>
              </a:lnSpc>
              <a:spcBef>
                <a:spcPts val="1200"/>
              </a:spcBef>
            </a:pPr>
            <a:r>
              <a:rPr lang="en-AU" dirty="0"/>
              <a:t>If you want to change the number of elements in an array, the only way is to create a new array then clone the data to the new array.</a:t>
            </a:r>
          </a:p>
          <a:p>
            <a:pPr>
              <a:lnSpc>
                <a:spcPct val="100000"/>
              </a:lnSpc>
              <a:spcBef>
                <a:spcPts val="1200"/>
              </a:spcBef>
            </a:pPr>
            <a:endParaRPr lang="en-AU" dirty="0"/>
          </a:p>
        </p:txBody>
      </p:sp>
      <p:sp>
        <p:nvSpPr>
          <p:cNvPr id="3" name="Title 2">
            <a:extLst>
              <a:ext uri="{FF2B5EF4-FFF2-40B4-BE49-F238E27FC236}">
                <a16:creationId xmlns:a16="http://schemas.microsoft.com/office/drawing/2014/main" id="{A4356DD2-5036-4DA4-BE54-F9BDE2264FF9}"/>
              </a:ext>
            </a:extLst>
          </p:cNvPr>
          <p:cNvSpPr>
            <a:spLocks noGrp="1"/>
          </p:cNvSpPr>
          <p:nvPr>
            <p:ph type="title"/>
          </p:nvPr>
        </p:nvSpPr>
        <p:spPr/>
        <p:txBody>
          <a:bodyPr/>
          <a:lstStyle/>
          <a:p>
            <a:r>
              <a:rPr lang="en-AU" dirty="0"/>
              <a:t>Array</a:t>
            </a:r>
          </a:p>
        </p:txBody>
      </p:sp>
      <p:sp>
        <p:nvSpPr>
          <p:cNvPr id="4" name="Slide Number Placeholder 3">
            <a:extLst>
              <a:ext uri="{FF2B5EF4-FFF2-40B4-BE49-F238E27FC236}">
                <a16:creationId xmlns:a16="http://schemas.microsoft.com/office/drawing/2014/main" id="{110FA586-BFDD-4681-8030-6051D691BD0C}"/>
              </a:ext>
            </a:extLst>
          </p:cNvPr>
          <p:cNvSpPr>
            <a:spLocks noGrp="1"/>
          </p:cNvSpPr>
          <p:nvPr>
            <p:ph type="sldNum" sz="quarter" idx="12"/>
          </p:nvPr>
        </p:nvSpPr>
        <p:spPr/>
        <p:txBody>
          <a:bodyPr/>
          <a:lstStyle/>
          <a:p>
            <a:fld id="{66B7A6BE-7A3D-1C4F-BEDA-C5431FB9FC0F}" type="slidenum">
              <a:rPr lang="en-US" smtClean="0"/>
              <a:pPr/>
              <a:t>9</a:t>
            </a:fld>
            <a:endParaRPr lang="en-US" dirty="0"/>
          </a:p>
        </p:txBody>
      </p:sp>
    </p:spTree>
    <p:extLst>
      <p:ext uri="{BB962C8B-B14F-4D97-AF65-F5344CB8AC3E}">
        <p14:creationId xmlns:p14="http://schemas.microsoft.com/office/powerpoint/2010/main" val="2151021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RMIT_Vietnam">
  <a:themeElements>
    <a:clrScheme name="RMIT Access 2017">
      <a:dk1>
        <a:srgbClr val="333333"/>
      </a:dk1>
      <a:lt1>
        <a:srgbClr val="EBEBEB"/>
      </a:lt1>
      <a:dk2>
        <a:srgbClr val="000054"/>
      </a:dk2>
      <a:lt2>
        <a:srgbClr val="DCDDD4"/>
      </a:lt2>
      <a:accent1>
        <a:srgbClr val="000054"/>
      </a:accent1>
      <a:accent2>
        <a:srgbClr val="E60028"/>
      </a:accent2>
      <a:accent3>
        <a:srgbClr val="00B5AD"/>
      </a:accent3>
      <a:accent4>
        <a:srgbClr val="0078FF"/>
      </a:accent4>
      <a:accent5>
        <a:srgbClr val="FFCB05"/>
      </a:accent5>
      <a:accent6>
        <a:srgbClr val="44C8F5"/>
      </a:accent6>
      <a:hlink>
        <a:srgbClr val="0078FF"/>
      </a:hlink>
      <a:folHlink>
        <a:srgbClr val="E6002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ccessibleSlide_169_ver121017_ToITS.pptx" id="{72EDEB5F-9A10-4FF7-A98B-D2B4B7E1F4AF}" vid="{20BEB115-F99C-4404-8CF5-3ED686EA65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RMIT_Vietnam</Template>
  <TotalTime>3781</TotalTime>
  <Words>3826</Words>
  <Application>Microsoft Macintosh PowerPoint</Application>
  <PresentationFormat>On-screen Show (16:9)</PresentationFormat>
  <Paragraphs>562</Paragraphs>
  <Slides>61</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Arial</vt:lpstr>
      <vt:lpstr>Calibri</vt:lpstr>
      <vt:lpstr>Cambria Math</vt:lpstr>
      <vt:lpstr>Consolas</vt:lpstr>
      <vt:lpstr>Courier New</vt:lpstr>
      <vt:lpstr>Lucida Grande</vt:lpstr>
      <vt:lpstr>Noto Sans Symbols</vt:lpstr>
      <vt:lpstr>Wingdings</vt:lpstr>
      <vt:lpstr>RMIT_Vietnam</vt:lpstr>
      <vt:lpstr>Arrays and Lists</vt:lpstr>
      <vt:lpstr>Agenda</vt:lpstr>
      <vt:lpstr>1. Overview</vt:lpstr>
      <vt:lpstr>Learning Objectives</vt:lpstr>
      <vt:lpstr>2. Arrays</vt:lpstr>
      <vt:lpstr>Case Study</vt:lpstr>
      <vt:lpstr>Array</vt:lpstr>
      <vt:lpstr>Array</vt:lpstr>
      <vt:lpstr>Array</vt:lpstr>
      <vt:lpstr>Multi-dimensional Array</vt:lpstr>
      <vt:lpstr>Multi-dimensional Array</vt:lpstr>
      <vt:lpstr>Multi-dimensional Array</vt:lpstr>
      <vt:lpstr>Multi-dimensional Array</vt:lpstr>
      <vt:lpstr>Multi-dimensional Array</vt:lpstr>
      <vt:lpstr>Multi-dimensional Array</vt:lpstr>
      <vt:lpstr>Multi-dimensional Array</vt:lpstr>
      <vt:lpstr>Array – Disadvantages</vt:lpstr>
      <vt:lpstr>Array – Disadvantages</vt:lpstr>
      <vt:lpstr>Array – Time &amp; Space Complexity</vt:lpstr>
      <vt:lpstr>Array – Time &amp; Space Complexity </vt:lpstr>
      <vt:lpstr>Array – Performance Analysis</vt:lpstr>
      <vt:lpstr>Array – Performance Analysis</vt:lpstr>
      <vt:lpstr>2. Singly Linked Lists</vt:lpstr>
      <vt:lpstr>Linked List</vt:lpstr>
      <vt:lpstr>Linked List (SLL)</vt:lpstr>
      <vt:lpstr>SLL – Simple Implementation</vt:lpstr>
      <vt:lpstr>SLL – Append</vt:lpstr>
      <vt:lpstr>SLL – Append</vt:lpstr>
      <vt:lpstr>SLL – Insert after i^th Node</vt:lpstr>
      <vt:lpstr>SLL – Remove i^th Node</vt:lpstr>
      <vt:lpstr>SSL – Search</vt:lpstr>
      <vt:lpstr>SSL – Get Node Value</vt:lpstr>
      <vt:lpstr>SSL – Set Node Value</vt:lpstr>
      <vt:lpstr>SLL – Print</vt:lpstr>
      <vt:lpstr>3. Doubly Linked Lists</vt:lpstr>
      <vt:lpstr>Doubly Linked List (DLL)</vt:lpstr>
      <vt:lpstr>Doubly Linked List (DLL)</vt:lpstr>
      <vt:lpstr>DLL – Simple Implementation</vt:lpstr>
      <vt:lpstr>DLL – Simple Implementation</vt:lpstr>
      <vt:lpstr>DLL – Append</vt:lpstr>
      <vt:lpstr>DLL – Print</vt:lpstr>
      <vt:lpstr>DLL – Search</vt:lpstr>
      <vt:lpstr>DLL – Search</vt:lpstr>
      <vt:lpstr>DLL – Insert before i^th Node</vt:lpstr>
      <vt:lpstr>DLL – Remove Node</vt:lpstr>
      <vt:lpstr>LL – Time &amp; Space Complexity</vt:lpstr>
      <vt:lpstr>Linked List – Space Complexity</vt:lpstr>
      <vt:lpstr>Linked List – Disadvantages</vt:lpstr>
      <vt:lpstr>Linked List – Disadvantages</vt:lpstr>
      <vt:lpstr>4. Special Lists</vt:lpstr>
      <vt:lpstr>Array-based List</vt:lpstr>
      <vt:lpstr>Array-based List</vt:lpstr>
      <vt:lpstr>Circular List</vt:lpstr>
      <vt:lpstr>Circular List</vt:lpstr>
      <vt:lpstr>Discussion and Exercises</vt:lpstr>
      <vt:lpstr>Floyd's Cycle Detection Algorithm</vt:lpstr>
      <vt:lpstr>Floyd’s Algorithm</vt:lpstr>
      <vt:lpstr>How would you solve these?</vt:lpstr>
      <vt:lpstr>To finish…</vt:lpstr>
      <vt:lpstr>Learning Objectives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Usability and design principles</dc:title>
  <dc:creator>Duy Dang-Pham</dc:creator>
  <cp:lastModifiedBy>Joseph Nygate</cp:lastModifiedBy>
  <cp:revision>465</cp:revision>
  <dcterms:created xsi:type="dcterms:W3CDTF">2018-05-29T04:29:26Z</dcterms:created>
  <dcterms:modified xsi:type="dcterms:W3CDTF">2019-11-01T04:50:25Z</dcterms:modified>
</cp:coreProperties>
</file>