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center.heroku.com/categories/nodej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我們使用git來決定要送哪些東西給heroku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這邊要送這個application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也可用heroku create &lt;appname&gt; 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https://devcenter.heroku.com/categories/nodejs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選擇OS版本並安裝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-scm.com/" TargetMode="External"/><Relationship Id="rId4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youtube.com/channel/UCKx71HtCO9LkqXwFBwifhi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heroku.com/" TargetMode="External"/><Relationship Id="rId4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center.heroku.com/articles/getting-started-with-nodejs#set-up" TargetMode="External"/><Relationship Id="rId4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86775" y="614300"/>
            <a:ext cx="8520600" cy="217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Deploy to Heroku &amp; GitHub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用VS Code開啟要deploy的資料夾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不需包含</a:t>
            </a:r>
            <a:br>
              <a:rPr lang="zh-TW"/>
            </a:br>
            <a:r>
              <a:rPr lang="zh-TW"/>
              <a:t>node_modules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heroku會幫我們執行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npm install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900" y="1418999"/>
            <a:ext cx="6027074" cy="335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開啟命令列輸入npm init 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要有產生scripts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推到heroku後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heroku才能跑</a:t>
            </a:r>
            <a:r>
              <a:rPr lang="zh-TW">
                <a:solidFill>
                  <a:srgbClr val="FFFF00"/>
                </a:solidFill>
              </a:rPr>
              <a:t>npm start</a:t>
            </a:r>
            <a:r>
              <a:rPr lang="zh-TW"/>
              <a:t>指令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去執行node server.js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950" y="1152462"/>
            <a:ext cx="42672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修改敏感資料-先把資料copy到記事本並修改</a:t>
            </a:r>
            <a:br>
              <a:rPr lang="zh-TW"/>
            </a:br>
            <a:r>
              <a:rPr lang="zh-TW"/>
              <a:t>成process.env.</a:t>
            </a:r>
            <a:r>
              <a:rPr lang="zh-TW">
                <a:solidFill>
                  <a:srgbClr val="FFFF00"/>
                </a:solidFill>
              </a:rPr>
              <a:t>XXXXX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6058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config/auth.js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  'facebookAuth': {</a:t>
            </a:r>
            <a:br>
              <a:rPr lang="zh-TW"/>
            </a:br>
            <a:r>
              <a:rPr lang="zh-TW"/>
              <a:t>        'clientID': '1035056279864779',</a:t>
            </a:r>
            <a:br>
              <a:rPr lang="zh-TW"/>
            </a:br>
            <a:r>
              <a:rPr lang="zh-TW"/>
              <a:t>        'clientSecret':process.env.</a:t>
            </a:r>
            <a:r>
              <a:rPr lang="zh-TW">
                <a:solidFill>
                  <a:srgbClr val="FFFF00"/>
                </a:solidFill>
              </a:rPr>
              <a:t>CLIENTSECRET</a:t>
            </a:r>
            <a:r>
              <a:rPr lang="zh-TW"/>
              <a:t>,</a:t>
            </a:r>
            <a:br>
              <a:rPr lang="zh-TW"/>
            </a:br>
            <a:r>
              <a:rPr lang="zh-TW"/>
              <a:t>        'callbackURL': 'http://mean268.herokuapp.com/auth/facebook/callback'</a:t>
            </a:r>
            <a:br>
              <a:rPr lang="zh-TW"/>
            </a:br>
            <a:r>
              <a:rPr lang="zh-TW"/>
              <a:t>    },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config/database.js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var dbURI = process.env.</a:t>
            </a:r>
            <a:r>
              <a:rPr lang="zh-TW">
                <a:solidFill>
                  <a:srgbClr val="FFFF00"/>
                </a:solidFill>
              </a:rPr>
              <a:t>DBURI</a:t>
            </a:r>
            <a:r>
              <a:rPr lang="zh-TW"/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app/route.js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var Stripe = require('stripe')(process.env.</a:t>
            </a:r>
            <a:r>
              <a:rPr lang="zh-TW">
                <a:solidFill>
                  <a:srgbClr val="FFFF00"/>
                </a:solidFill>
              </a:rPr>
              <a:t>SKKEY</a:t>
            </a:r>
            <a:r>
              <a:rPr lang="zh-TW"/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215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git-開啟專案資料夾 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788475"/>
            <a:ext cx="8520600" cy="378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輸入</a:t>
            </a:r>
            <a:r>
              <a:rPr lang="zh-TW">
                <a:solidFill>
                  <a:srgbClr val="FFFF00"/>
                </a:solidFill>
              </a:rPr>
              <a:t>git status</a:t>
            </a:r>
            <a:r>
              <a:rPr lang="zh-TW"/>
              <a:t>會看到目前非git repository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輸入</a:t>
            </a:r>
            <a:r>
              <a:rPr lang="zh-TW">
                <a:solidFill>
                  <a:srgbClr val="FFFF00"/>
                </a:solidFill>
              </a:rPr>
              <a:t>git init</a:t>
            </a:r>
            <a:r>
              <a:rPr lang="zh-TW"/>
              <a:t> 做初始化，使其成為git repository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TW"/>
              <a:t>	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7" y="1609725"/>
            <a:ext cx="67913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472800"/>
            <a:ext cx="8520600" cy="409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讓目前目錄下所有檔案加入staged，準備commit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git status可看到目前是master branch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commit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26" y="3528475"/>
            <a:ext cx="8253274" cy="882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827" y="1321002"/>
            <a:ext cx="5846125" cy="112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如果有錯誤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用這兩行指令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設定自己的email及name後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再重下一次commit指令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682" y="1277225"/>
            <a:ext cx="560159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打開finish資料夾，開啟terminal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輸入</a:t>
            </a:r>
            <a:r>
              <a:rPr lang="zh-TW">
                <a:solidFill>
                  <a:srgbClr val="FFFF00"/>
                </a:solidFill>
              </a:rPr>
              <a:t>heroku login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登入註冊時的帳號密碼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977" y="1152486"/>
            <a:ext cx="5748722" cy="180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330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heroku create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903100"/>
            <a:ext cx="8520600" cy="366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在heroku建立app及URL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與我們的git repo建立關聯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2" y="1918850"/>
            <a:ext cx="84486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662" y="3038462"/>
            <a:ext cx="48101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git remote -v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可看到有加上了remote為heroku，可讓我們push code過去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25" y="2229502"/>
            <a:ext cx="7721049" cy="135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安裝Git  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https://git-scm.com/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一直下一步即可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870" y="1152474"/>
            <a:ext cx="6249503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git push heroku master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把master branch的東西push到heroku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0200"/>
            <a:ext cx="646747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249" y="87100"/>
            <a:ext cx="2766750" cy="181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會去看package.json的東西，安裝dependencies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75" y="1824037"/>
            <a:ext cx="69056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heroku rename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改網址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784450"/>
            <a:ext cx="82486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600" y="3392187"/>
            <a:ext cx="56007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此時heroku已經出現一個新APP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547812"/>
            <a:ext cx="62484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設定heroku上的configVar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進入app後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到settings的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Config Variables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設定剛剛的敏感資料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75" y="1152475"/>
            <a:ext cx="5626149" cy="362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設定  key/value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會與程式中的process.env.CLIENTSECRET 去對應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2088337"/>
            <a:ext cx="72009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若自己的domain可來這邊設定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3517"/>
            <a:ext cx="9144000" cy="3002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374" y="702887"/>
            <a:ext cx="6729248" cy="39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23889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4800"/>
              <a:t>GitHub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如果要push到GitHub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147" y="1303272"/>
            <a:ext cx="5853125" cy="355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check Git 是否有裝好   </a:t>
            </a:r>
            <a:r>
              <a:rPr lang="zh-TW">
                <a:solidFill>
                  <a:srgbClr val="FFFF00"/>
                </a:solidFill>
              </a:rPr>
              <a:t>git  --version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1724025"/>
            <a:ext cx="56007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58" y="0"/>
            <a:ext cx="53488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325" y="339775"/>
            <a:ext cx="700087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執行第一行 增加一個叫origin 的remote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7" y="1700212"/>
            <a:ext cx="79724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push 需要輸入Github帳密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76" y="1152475"/>
            <a:ext cx="7240425" cy="37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12" y="1819275"/>
            <a:ext cx="54387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到Github check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925" y="1290637"/>
            <a:ext cx="52387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2130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4800"/>
              <a:t>Youtube教學頻道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教學頻道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https://www.youtube.com/channel/UCKx71HtCO9LkqXwFBwifhiw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之後會陸續放一些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Git / GitHub / Angular2 / Firebase /Javascript / CSS /HTML 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或是React  / React Native等等的教學影片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有興趣的人可以訂閱頻道  :)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36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註冊Heroku  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https://www.heroku.com/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選Node.js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收信驗證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3574" y="948850"/>
            <a:ext cx="4685525" cy="419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337" y="1017725"/>
            <a:ext cx="50768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Dashboard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4661"/>
            <a:ext cx="9143999" cy="299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Documentation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9855"/>
            <a:ext cx="9144001" cy="368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安裝Heroku toolbelt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745500"/>
            <a:ext cx="8520600" cy="382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800" u="sng">
                <a:solidFill>
                  <a:schemeClr val="hlink"/>
                </a:solidFill>
                <a:hlinkClick r:id="rId3"/>
              </a:rPr>
              <a:t>https://devcenter.heroku.com/articles/getting-started-with-nodejs#set-up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075" y="2068712"/>
            <a:ext cx="71818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FB developer新增URI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把localhost改成heroku的網址(mean268改成你等下要命名的name)</a:t>
            </a:r>
            <a:br>
              <a:rPr lang="zh-TW"/>
            </a:br>
            <a:r>
              <a:rPr lang="zh-TW"/>
              <a:t>並在OAuth處新增重新導向URI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930225"/>
            <a:ext cx="67818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12557"/>
            <a:ext cx="9144000" cy="1043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