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6198-33DB-4CEE-8006-A8676218678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0139-C108-4E28-B24B-A25EC4542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1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6198-33DB-4CEE-8006-A8676218678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0139-C108-4E28-B24B-A25EC4542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3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6198-33DB-4CEE-8006-A8676218678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0139-C108-4E28-B24B-A25EC4542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6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6198-33DB-4CEE-8006-A8676218678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0139-C108-4E28-B24B-A25EC4542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7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6198-33DB-4CEE-8006-A8676218678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0139-C108-4E28-B24B-A25EC4542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2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6198-33DB-4CEE-8006-A8676218678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0139-C108-4E28-B24B-A25EC4542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5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6198-33DB-4CEE-8006-A8676218678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0139-C108-4E28-B24B-A25EC4542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8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6198-33DB-4CEE-8006-A8676218678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0139-C108-4E28-B24B-A25EC4542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5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6198-33DB-4CEE-8006-A8676218678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0139-C108-4E28-B24B-A25EC4542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2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6198-33DB-4CEE-8006-A8676218678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0139-C108-4E28-B24B-A25EC4542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4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6198-33DB-4CEE-8006-A8676218678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0139-C108-4E28-B24B-A25EC4542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6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6198-33DB-4CEE-8006-A8676218678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0139-C108-4E28-B24B-A25EC4542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2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D3</a:t>
            </a:r>
            <a:r>
              <a:rPr lang="zh-TW" altLang="en-US" dirty="0" smtClean="0"/>
              <a:t>資料視覺化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600" dirty="0" smtClean="0"/>
              <a:t>衛生</a:t>
            </a:r>
            <a:r>
              <a:rPr lang="zh-TW" altLang="en-US" sz="3600" dirty="0"/>
              <a:t>福利部國民健康署癌症發生統計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徐志宏</a:t>
            </a:r>
            <a:endParaRPr lang="en-US" altLang="zh-TW" dirty="0" smtClean="0"/>
          </a:p>
          <a:p>
            <a:r>
              <a:rPr lang="en-US" altLang="zh-CN" dirty="0" smtClean="0"/>
              <a:t>2016.11.12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9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en-US" altLang="zh-CN" sz="4000" dirty="0"/>
              <a:t> - </a:t>
            </a:r>
            <a:r>
              <a:rPr lang="zh-TW" altLang="en-US" sz="4000" dirty="0"/>
              <a:t>衛生福利部國民健康署癌症發生統計</a:t>
            </a:r>
            <a:endParaRPr lang="zh-CN" alt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8756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- Variables</a:t>
            </a:r>
            <a:endParaRPr lang="zh-CN" alt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43236"/>
              </p:ext>
            </p:extLst>
          </p:nvPr>
        </p:nvGraphicFramePr>
        <p:xfrm>
          <a:off x="1117600" y="1956911"/>
          <a:ext cx="10236200" cy="44054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7607300"/>
                <a:gridCol w="2628900"/>
              </a:tblGrid>
              <a:tr h="4405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 smtClean="0">
                          <a:effectLst/>
                        </a:rPr>
                        <a:t>Variable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300" u="none" strike="noStrike" dirty="0" smtClean="0">
                          <a:effectLst/>
                        </a:rPr>
                        <a:t>Type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>
                          <a:effectLst/>
                        </a:rPr>
                        <a:t>癌症診斷年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 smtClean="0">
                          <a:effectLst/>
                        </a:rPr>
                        <a:t>Interval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05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>
                          <a:effectLst/>
                        </a:rPr>
                        <a:t>性別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 smtClean="0">
                          <a:effectLst/>
                        </a:rPr>
                        <a:t>Nominal</a:t>
                      </a:r>
                      <a:r>
                        <a:rPr lang="en-US" altLang="zh-CN" sz="2300" u="none" strike="noStrike" baseline="0" dirty="0" smtClean="0">
                          <a:effectLst/>
                        </a:rPr>
                        <a:t> 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</a:tr>
              <a:tr h="4405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>
                          <a:effectLst/>
                        </a:rPr>
                        <a:t>縣市別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 smtClean="0">
                          <a:effectLst/>
                        </a:rPr>
                        <a:t>Nominal 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</a:tr>
              <a:tr h="4405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>
                          <a:effectLst/>
                        </a:rPr>
                        <a:t>癌症別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 smtClean="0">
                          <a:effectLst/>
                        </a:rPr>
                        <a:t>Nominal 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</a:tr>
              <a:tr h="4405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300" u="none" strike="noStrike" dirty="0">
                          <a:effectLst/>
                        </a:rPr>
                        <a:t>年齡標準化發生率  </a:t>
                      </a:r>
                      <a:r>
                        <a:rPr lang="en-US" altLang="zh-TW" sz="2300" u="none" strike="noStrike" dirty="0">
                          <a:effectLst/>
                        </a:rPr>
                        <a:t>WHO 2000</a:t>
                      </a:r>
                      <a:r>
                        <a:rPr lang="zh-TW" altLang="en-US" sz="2300" u="none" strike="noStrike" dirty="0">
                          <a:effectLst/>
                        </a:rPr>
                        <a:t>世界標準人口 </a:t>
                      </a:r>
                      <a:r>
                        <a:rPr lang="en-US" altLang="zh-TW" sz="2300" u="none" strike="noStrike" dirty="0">
                          <a:effectLst/>
                        </a:rPr>
                        <a:t>(</a:t>
                      </a:r>
                      <a:r>
                        <a:rPr lang="zh-TW" altLang="en-US" sz="2300" u="none" strike="noStrike" dirty="0">
                          <a:effectLst/>
                        </a:rPr>
                        <a:t>每</a:t>
                      </a:r>
                      <a:r>
                        <a:rPr lang="en-US" altLang="zh-TW" sz="2300" u="none" strike="noStrike" dirty="0">
                          <a:effectLst/>
                        </a:rPr>
                        <a:t>10</a:t>
                      </a:r>
                      <a:r>
                        <a:rPr lang="zh-TW" altLang="en-US" sz="2300" u="none" strike="noStrike" dirty="0">
                          <a:effectLst/>
                        </a:rPr>
                        <a:t>萬人口</a:t>
                      </a:r>
                      <a:r>
                        <a:rPr lang="en-US" altLang="zh-TW" sz="2300" u="none" strike="noStrike" dirty="0">
                          <a:effectLst/>
                        </a:rPr>
                        <a:t>) </a:t>
                      </a:r>
                      <a:endParaRPr lang="en-US" altLang="zh-TW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300" u="none" strike="noStrike" dirty="0" smtClean="0">
                          <a:effectLst/>
                        </a:rPr>
                        <a:t>Ratio </a:t>
                      </a:r>
                      <a:endParaRPr lang="en-US" altLang="zh-TW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</a:tr>
              <a:tr h="4405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>
                          <a:effectLst/>
                        </a:rPr>
                        <a:t>癌症發生數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 smtClean="0">
                          <a:effectLst/>
                        </a:rPr>
                        <a:t>Ratio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</a:tr>
              <a:tr h="4405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 dirty="0">
                          <a:effectLst/>
                        </a:rPr>
                        <a:t>平均年齡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 smtClean="0">
                          <a:effectLst/>
                        </a:rPr>
                        <a:t>Ratio</a:t>
                      </a:r>
                      <a:r>
                        <a:rPr lang="en-US" altLang="zh-CN" sz="2300" u="none" strike="noStrike" baseline="0" dirty="0" smtClean="0">
                          <a:effectLst/>
                        </a:rPr>
                        <a:t> 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</a:tr>
              <a:tr h="4405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300" u="none" strike="noStrike">
                          <a:effectLst/>
                        </a:rPr>
                        <a:t>年齡中位數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300" u="none" strike="noStrike" dirty="0" smtClean="0">
                          <a:effectLst/>
                        </a:rPr>
                        <a:t>Ratio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</a:tr>
              <a:tr h="4405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300" u="none" strike="noStrike" dirty="0">
                          <a:effectLst/>
                        </a:rPr>
                        <a:t>粗率 </a:t>
                      </a:r>
                      <a:r>
                        <a:rPr lang="en-US" altLang="zh-TW" sz="2300" u="none" strike="noStrike" dirty="0">
                          <a:effectLst/>
                        </a:rPr>
                        <a:t>(</a:t>
                      </a:r>
                      <a:r>
                        <a:rPr lang="zh-TW" altLang="en-US" sz="2300" u="none" strike="noStrike" dirty="0">
                          <a:effectLst/>
                        </a:rPr>
                        <a:t>每</a:t>
                      </a:r>
                      <a:r>
                        <a:rPr lang="en-US" altLang="zh-TW" sz="2300" u="none" strike="noStrike" dirty="0">
                          <a:effectLst/>
                        </a:rPr>
                        <a:t>10</a:t>
                      </a:r>
                      <a:r>
                        <a:rPr lang="zh-TW" altLang="en-US" sz="2300" u="none" strike="noStrike" dirty="0">
                          <a:effectLst/>
                        </a:rPr>
                        <a:t>萬人口</a:t>
                      </a:r>
                      <a:r>
                        <a:rPr lang="en-US" altLang="zh-TW" sz="2300" u="none" strike="noStrike" dirty="0">
                          <a:effectLst/>
                        </a:rPr>
                        <a:t>)</a:t>
                      </a:r>
                      <a:endParaRPr lang="en-US" altLang="zh-TW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300" u="none" strike="noStrike" dirty="0" smtClean="0">
                          <a:effectLst/>
                        </a:rPr>
                        <a:t>Ratio</a:t>
                      </a:r>
                      <a:endParaRPr lang="en-US" altLang="zh-TW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9916" marR="19916" marT="1991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Visualizaton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3" y="1690688"/>
            <a:ext cx="7303334" cy="4442861"/>
          </a:xfrm>
        </p:spPr>
      </p:pic>
      <p:sp>
        <p:nvSpPr>
          <p:cNvPr id="5" name="Rectangle 4"/>
          <p:cNvSpPr/>
          <p:nvPr/>
        </p:nvSpPr>
        <p:spPr>
          <a:xfrm>
            <a:off x="5426586" y="613354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u="none" strike="noStrike" dirty="0" smtClean="0">
                <a:effectLst/>
              </a:rPr>
              <a:t>癌症診斷年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6337" y="37274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u="none" strike="noStrike" dirty="0" smtClean="0">
                <a:effectLst/>
              </a:rPr>
              <a:t>平均年齡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7977" y="2155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none" strike="noStrike" dirty="0" smtClean="0">
                <a:effectLst/>
              </a:rPr>
              <a:t>性別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080789" y="21550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u="none" strike="noStrike" dirty="0" smtClean="0">
                <a:effectLst/>
              </a:rPr>
              <a:t>縣市別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14433" y="21550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u="none" strike="noStrike" dirty="0" smtClean="0">
                <a:effectLst/>
              </a:rPr>
              <a:t>癌症發生數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3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- 1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43" y="1334921"/>
            <a:ext cx="10250714" cy="5523079"/>
          </a:xfrm>
        </p:spPr>
      </p:pic>
    </p:spTree>
    <p:extLst>
      <p:ext uri="{BB962C8B-B14F-4D97-AF65-F5344CB8AC3E}">
        <p14:creationId xmlns:p14="http://schemas.microsoft.com/office/powerpoint/2010/main" val="26673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- 2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5" y="1274082"/>
            <a:ext cx="10363629" cy="5583918"/>
          </a:xfrm>
        </p:spPr>
      </p:pic>
    </p:spTree>
    <p:extLst>
      <p:ext uri="{BB962C8B-B14F-4D97-AF65-F5344CB8AC3E}">
        <p14:creationId xmlns:p14="http://schemas.microsoft.com/office/powerpoint/2010/main" val="8996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1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新細明體</vt:lpstr>
      <vt:lpstr>Arial</vt:lpstr>
      <vt:lpstr>Calibri</vt:lpstr>
      <vt:lpstr>Calibri Light</vt:lpstr>
      <vt:lpstr>Office Theme</vt:lpstr>
      <vt:lpstr>D3資料視覺化 衛生福利部國民健康署癌症發生統計 </vt:lpstr>
      <vt:lpstr>Data - 衛生福利部國民健康署癌症發生統計</vt:lpstr>
      <vt:lpstr>Data - Variables</vt:lpstr>
      <vt:lpstr>Visualizaton</vt:lpstr>
      <vt:lpstr>Code - 1</vt:lpstr>
      <vt:lpstr>Code - 2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AaronHsu</dc:creator>
  <cp:lastModifiedBy>AaronHsu</cp:lastModifiedBy>
  <cp:revision>20</cp:revision>
  <dcterms:created xsi:type="dcterms:W3CDTF">2016-11-11T13:34:32Z</dcterms:created>
  <dcterms:modified xsi:type="dcterms:W3CDTF">2016-11-11T14:01:39Z</dcterms:modified>
</cp:coreProperties>
</file>