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94"/>
        <p:guide pos="37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5" Type="http://schemas.openxmlformats.org/officeDocument/2006/relationships/vmlDrawing" Target="../drawings/vmlDrawing1.v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63.xml"/><Relationship Id="rId32" Type="http://schemas.openxmlformats.org/officeDocument/2006/relationships/image" Target="../media/image15.wmf"/><Relationship Id="rId31" Type="http://schemas.openxmlformats.org/officeDocument/2006/relationships/oleObject" Target="../embeddings/oleObject17.bin"/><Relationship Id="rId30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13.w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12.w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11.w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10.w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9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3032760" y="1181735"/>
            <a:ext cx="5891530" cy="4184015"/>
            <a:chOff x="1716" y="3151"/>
            <a:chExt cx="9278" cy="6589"/>
          </a:xfrm>
        </p:grpSpPr>
        <p:sp>
          <p:nvSpPr>
            <p:cNvPr id="7" name="文本框 6"/>
            <p:cNvSpPr txBox="1"/>
            <p:nvPr/>
          </p:nvSpPr>
          <p:spPr>
            <a:xfrm>
              <a:off x="2971" y="8066"/>
              <a:ext cx="201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[h(t-1),x(t)]</a:t>
              </a: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951" y="8066"/>
              <a:ext cx="2016" cy="6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3350" y="6891"/>
              <a:ext cx="915" cy="544"/>
              <a:chOff x="3216" y="6891"/>
              <a:chExt cx="1258" cy="544"/>
            </a:xfrm>
          </p:grpSpPr>
          <p:graphicFrame>
            <p:nvGraphicFramePr>
              <p:cNvPr id="9" name="对象 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636" y="6971"/>
              <a:ext cx="41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1" imgW="152400" imgH="139700" progId="Equation.KSEE3">
                      <p:embed/>
                    </p:oleObj>
                  </mc:Choice>
                  <mc:Fallback>
                    <p:oleObj name="" r:id="rId1" imgW="152400" imgH="1397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636" y="6971"/>
                            <a:ext cx="419" cy="38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矩形 7"/>
              <p:cNvSpPr/>
              <p:nvPr/>
            </p:nvSpPr>
            <p:spPr>
              <a:xfrm>
                <a:off x="3216" y="6891"/>
                <a:ext cx="1259" cy="54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 flipV="1">
              <a:off x="3843" y="7435"/>
              <a:ext cx="5" cy="646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01" y="7503"/>
            <a:ext cx="454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3" imgW="215900" imgH="241300" progId="Equation.KSEE3">
                    <p:embed/>
                  </p:oleObj>
                </mc:Choice>
                <mc:Fallback>
                  <p:oleObj name="" r:id="rId3" imgW="215900" imgH="2413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01" y="7503"/>
                          <a:ext cx="454" cy="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组合 20"/>
            <p:cNvGrpSpPr/>
            <p:nvPr/>
          </p:nvGrpSpPr>
          <p:grpSpPr>
            <a:xfrm rot="0">
              <a:off x="5222" y="6925"/>
              <a:ext cx="930" cy="532"/>
              <a:chOff x="3216" y="6891"/>
              <a:chExt cx="1258" cy="544"/>
            </a:xfrm>
          </p:grpSpPr>
          <p:graphicFrame>
            <p:nvGraphicFramePr>
              <p:cNvPr id="22" name="对象 2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636" y="6971"/>
              <a:ext cx="41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" name="" r:id="rId5" imgW="152400" imgH="139700" progId="Equation.KSEE3">
                      <p:embed/>
                    </p:oleObj>
                  </mc:Choice>
                  <mc:Fallback>
                    <p:oleObj name="" r:id="rId5" imgW="152400" imgH="1397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636" y="6971"/>
                            <a:ext cx="419" cy="38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矩形 23"/>
              <p:cNvSpPr/>
              <p:nvPr/>
            </p:nvSpPr>
            <p:spPr>
              <a:xfrm>
                <a:off x="3216" y="6891"/>
                <a:ext cx="1259" cy="54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6756" y="6890"/>
              <a:ext cx="1099" cy="60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 rot="0">
              <a:off x="8482" y="6925"/>
              <a:ext cx="899" cy="533"/>
              <a:chOff x="3216" y="6891"/>
              <a:chExt cx="1258" cy="544"/>
            </a:xfrm>
          </p:grpSpPr>
          <p:graphicFrame>
            <p:nvGraphicFramePr>
              <p:cNvPr id="30" name="对象 2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636" y="6971"/>
              <a:ext cx="41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" r:id="rId6" imgW="152400" imgH="139700" progId="Equation.KSEE3">
                      <p:embed/>
                    </p:oleObj>
                  </mc:Choice>
                  <mc:Fallback>
                    <p:oleObj name="" r:id="rId6" imgW="152400" imgH="1397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636" y="6971"/>
                            <a:ext cx="419" cy="38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矩形 31"/>
              <p:cNvSpPr/>
              <p:nvPr/>
            </p:nvSpPr>
            <p:spPr>
              <a:xfrm>
                <a:off x="3216" y="6891"/>
                <a:ext cx="1259" cy="54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6801" y="6912"/>
              <a:ext cx="10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tanh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4" name="肘形连接符 33"/>
            <p:cNvCxnSpPr>
              <a:stCxn id="6" idx="3"/>
              <a:endCxn id="32" idx="2"/>
            </p:cNvCxnSpPr>
            <p:nvPr/>
          </p:nvCxnSpPr>
          <p:spPr>
            <a:xfrm flipV="1">
              <a:off x="4967" y="7458"/>
              <a:ext cx="3965" cy="9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6" idx="3"/>
              <a:endCxn id="24" idx="2"/>
            </p:cNvCxnSpPr>
            <p:nvPr/>
          </p:nvCxnSpPr>
          <p:spPr>
            <a:xfrm flipV="1">
              <a:off x="4967" y="7457"/>
              <a:ext cx="721" cy="930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33" idx="2"/>
            </p:cNvCxnSpPr>
            <p:nvPr/>
          </p:nvCxnSpPr>
          <p:spPr>
            <a:xfrm flipH="1" flipV="1">
              <a:off x="7305" y="7492"/>
              <a:ext cx="3" cy="8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967" y="5235"/>
              <a:ext cx="69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>
                  <a:latin typeface="Arial Unicode MS" panose="020B0604020202020204" charset="-122"/>
                  <a:ea typeface="Arial Unicode MS" panose="020B0604020202020204" charset="-122"/>
                </a:rPr>
                <a:t>⊗</a:t>
              </a:r>
              <a:endParaRPr lang="zh-CN" altLang="en-US" sz="280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955" y="4089"/>
              <a:ext cx="73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⊕</a:t>
              </a:r>
              <a:endParaRPr lang="zh-CN" altLang="en-US" sz="280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7308" y="5878"/>
              <a:ext cx="30" cy="1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24" idx="0"/>
            </p:cNvCxnSpPr>
            <p:nvPr/>
          </p:nvCxnSpPr>
          <p:spPr>
            <a:xfrm rot="16200000">
              <a:off x="5802" y="5539"/>
              <a:ext cx="1272" cy="1500"/>
            </a:xfrm>
            <a:prstGeom prst="bentConnector2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8584" y="5653"/>
              <a:ext cx="69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⊗</a:t>
              </a:r>
              <a:endParaRPr lang="zh-CN" altLang="en-US" sz="280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 flipV="1">
              <a:off x="8932" y="6282"/>
              <a:ext cx="8" cy="629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 rot="0">
              <a:off x="8382" y="4889"/>
              <a:ext cx="1098" cy="602"/>
              <a:chOff x="6956" y="7090"/>
              <a:chExt cx="1098" cy="60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6956" y="7090"/>
                <a:ext cx="1099" cy="60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001" y="7112"/>
                <a:ext cx="100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tanh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8" name="直接箭头连接符 47"/>
            <p:cNvCxnSpPr>
              <a:stCxn id="46" idx="2"/>
            </p:cNvCxnSpPr>
            <p:nvPr/>
          </p:nvCxnSpPr>
          <p:spPr>
            <a:xfrm>
              <a:off x="8931" y="5491"/>
              <a:ext cx="9" cy="477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459" y="4089"/>
              <a:ext cx="69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>
                  <a:latin typeface="Arial Unicode MS" panose="020B0604020202020204" charset="-122"/>
                  <a:ea typeface="Arial Unicode MS" panose="020B0604020202020204" charset="-122"/>
                </a:rPr>
                <a:t>⊗</a:t>
              </a:r>
              <a:endParaRPr lang="zh-CN" altLang="en-US" sz="280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cxnSp>
          <p:nvCxnSpPr>
            <p:cNvPr id="53" name="直接箭头连接符 52"/>
            <p:cNvCxnSpPr>
              <a:stCxn id="8" idx="0"/>
            </p:cNvCxnSpPr>
            <p:nvPr/>
          </p:nvCxnSpPr>
          <p:spPr>
            <a:xfrm flipV="1">
              <a:off x="3808" y="4755"/>
              <a:ext cx="10" cy="213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990" y="4601"/>
              <a:ext cx="3138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endCxn id="46" idx="0"/>
            </p:cNvCxnSpPr>
            <p:nvPr/>
          </p:nvCxnSpPr>
          <p:spPr>
            <a:xfrm>
              <a:off x="7517" y="4545"/>
              <a:ext cx="1414" cy="36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7323" y="4710"/>
              <a:ext cx="15" cy="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842" y="7650"/>
            <a:ext cx="45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7" imgW="190500" imgH="228600" progId="Equation.KSEE3">
                    <p:embed/>
                  </p:oleObj>
                </mc:Choice>
                <mc:Fallback>
                  <p:oleObj name="" r:id="rId7" imgW="190500" imgH="2286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842" y="7650"/>
                          <a:ext cx="454" cy="5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502" y="7650"/>
            <a:ext cx="485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9" imgW="203200" imgH="228600" progId="Equation.KSEE3">
                    <p:embed/>
                  </p:oleObj>
                </mc:Choice>
                <mc:Fallback>
                  <p:oleObj name="" r:id="rId9" imgW="203200" imgH="2286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02" y="7650"/>
                          <a:ext cx="485" cy="5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065" y="7650"/>
            <a:ext cx="485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11" imgW="203200" imgH="228600" progId="Equation.KSEE3">
                    <p:embed/>
                  </p:oleObj>
                </mc:Choice>
                <mc:Fallback>
                  <p:oleObj name="" r:id="rId11" imgW="203200" imgH="2286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065" y="7650"/>
                          <a:ext cx="485" cy="5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065" y="6231"/>
            <a:ext cx="454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" r:id="rId13" imgW="152400" imgH="228600" progId="Equation.KSEE3">
                    <p:embed/>
                  </p:oleObj>
                </mc:Choice>
                <mc:Fallback>
                  <p:oleObj name="" r:id="rId13" imgW="152400" imgH="2286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065" y="6231"/>
                          <a:ext cx="454" cy="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222" y="5878"/>
            <a:ext cx="376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" r:id="rId15" imgW="114300" imgH="228600" progId="Equation.KSEE3">
                    <p:embed/>
                  </p:oleObj>
                </mc:Choice>
                <mc:Fallback>
                  <p:oleObj name="" r:id="rId15" imgW="114300" imgH="2286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222" y="5878"/>
                          <a:ext cx="376" cy="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251" y="5676"/>
            <a:ext cx="404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" r:id="rId17" imgW="152400" imgH="228600" progId="Equation.KSEE3">
                    <p:embed/>
                  </p:oleObj>
                </mc:Choice>
                <mc:Fallback>
                  <p:oleObj name="" r:id="rId17" imgW="152400" imgH="228600" progId="Equation.KSEE3">
                    <p:embed/>
                    <p:pic>
                      <p:nvPicPr>
                        <p:cNvPr id="0" name="图片 102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251" y="5676"/>
                          <a:ext cx="404" cy="6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矩形 64"/>
            <p:cNvSpPr/>
            <p:nvPr/>
          </p:nvSpPr>
          <p:spPr>
            <a:xfrm>
              <a:off x="2493" y="3845"/>
              <a:ext cx="7788" cy="51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endCxn id="6" idx="1"/>
            </p:cNvCxnSpPr>
            <p:nvPr/>
          </p:nvCxnSpPr>
          <p:spPr>
            <a:xfrm>
              <a:off x="1961" y="8379"/>
              <a:ext cx="990" cy="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" name="对象 6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67" y="7650"/>
            <a:ext cx="637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19" imgW="215900" imgH="228600" progId="Equation.KSEE3">
                    <p:embed/>
                  </p:oleObj>
                </mc:Choice>
                <mc:Fallback>
                  <p:oleObj name="" r:id="rId19" imgW="215900" imgH="2286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67" y="7650"/>
                          <a:ext cx="637" cy="6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16" y="4007"/>
            <a:ext cx="628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" r:id="rId21" imgW="266700" imgH="228600" progId="Equation.KSEE3">
                    <p:embed/>
                  </p:oleObj>
                </mc:Choice>
                <mc:Fallback>
                  <p:oleObj name="" r:id="rId21" imgW="266700" imgH="228600" progId="Equation.KSEE3">
                    <p:embed/>
                    <p:pic>
                      <p:nvPicPr>
                        <p:cNvPr id="0" name="图片 103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716" y="4007"/>
                          <a:ext cx="628" cy="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" name="直接箭头连接符 68"/>
            <p:cNvCxnSpPr/>
            <p:nvPr/>
          </p:nvCxnSpPr>
          <p:spPr>
            <a:xfrm>
              <a:off x="2156" y="4575"/>
              <a:ext cx="14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90" y="6087"/>
            <a:ext cx="50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23" imgW="215900" imgH="203200" progId="Equation.KSEE3">
                    <p:embed/>
                  </p:oleObj>
                </mc:Choice>
                <mc:Fallback>
                  <p:oleObj name="" r:id="rId23" imgW="215900" imgH="203200" progId="Equation.KSEE3">
                    <p:embed/>
                    <p:pic>
                      <p:nvPicPr>
                        <p:cNvPr id="0" name="图片 103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490" y="6087"/>
                          <a:ext cx="509" cy="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箭头连接符 70"/>
            <p:cNvCxnSpPr/>
            <p:nvPr/>
          </p:nvCxnSpPr>
          <p:spPr>
            <a:xfrm flipV="1">
              <a:off x="7502" y="4515"/>
              <a:ext cx="3403" cy="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831" y="6136"/>
              <a:ext cx="0" cy="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9840" y="7800"/>
              <a:ext cx="1155" cy="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7" name="对象 7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930" y="3151"/>
            <a:ext cx="479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" r:id="rId25" imgW="165100" imgH="228600" progId="Equation.KSEE3">
                    <p:embed/>
                  </p:oleObj>
                </mc:Choice>
                <mc:Fallback>
                  <p:oleObj name="" r:id="rId25" imgW="165100" imgH="228600" progId="Equation.KSEE3">
                    <p:embed/>
                    <p:pic>
                      <p:nvPicPr>
                        <p:cNvPr id="0" name="图片 103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930" y="3151"/>
                          <a:ext cx="479" cy="6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8" name="直接连接符 77"/>
            <p:cNvCxnSpPr/>
            <p:nvPr/>
          </p:nvCxnSpPr>
          <p:spPr>
            <a:xfrm>
              <a:off x="9131" y="6135"/>
              <a:ext cx="70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H="1" flipV="1">
              <a:off x="9810" y="3545"/>
              <a:ext cx="10" cy="25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409" y="3845"/>
            <a:ext cx="435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" r:id="rId27" imgW="177165" imgH="228600" progId="Equation.KSEE3">
                    <p:embed/>
                  </p:oleObj>
                </mc:Choice>
                <mc:Fallback>
                  <p:oleObj name="" r:id="rId27" imgW="177165" imgH="228600" progId="Equation.KSEE3">
                    <p:embed/>
                    <p:pic>
                      <p:nvPicPr>
                        <p:cNvPr id="0" name="图片 103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0409" y="3845"/>
                          <a:ext cx="435" cy="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394" y="7141"/>
            <a:ext cx="450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29" imgW="152400" imgH="228600" progId="Equation.KSEE3">
                    <p:embed/>
                  </p:oleObj>
                </mc:Choice>
                <mc:Fallback>
                  <p:oleObj name="" r:id="rId29" imgW="152400" imgH="2286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0394" y="7141"/>
                          <a:ext cx="450" cy="6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直接箭头连接符 81"/>
            <p:cNvCxnSpPr>
              <a:endCxn id="6" idx="2"/>
            </p:cNvCxnSpPr>
            <p:nvPr/>
          </p:nvCxnSpPr>
          <p:spPr>
            <a:xfrm flipH="1" flipV="1">
              <a:off x="3959" y="8708"/>
              <a:ext cx="1" cy="9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3" name="对象 8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990" y="9060"/>
            <a:ext cx="45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" r:id="rId31" imgW="152400" imgH="228600" progId="Equation.KSEE3">
                    <p:embed/>
                  </p:oleObj>
                </mc:Choice>
                <mc:Fallback>
                  <p:oleObj name="" r:id="rId31" imgW="152400" imgH="228600" progId="Equation.KSEE3">
                    <p:embed/>
                    <p:pic>
                      <p:nvPicPr>
                        <p:cNvPr id="0" name="图片 103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990" y="9060"/>
                          <a:ext cx="453" cy="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3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1835785" y="1112520"/>
            <a:ext cx="6171565" cy="3070225"/>
            <a:chOff x="2876" y="1767"/>
            <a:chExt cx="9719" cy="4835"/>
          </a:xfrm>
        </p:grpSpPr>
        <p:grpSp>
          <p:nvGrpSpPr>
            <p:cNvPr id="8" name="组合 7"/>
            <p:cNvGrpSpPr/>
            <p:nvPr/>
          </p:nvGrpSpPr>
          <p:grpSpPr>
            <a:xfrm>
              <a:off x="4350" y="3195"/>
              <a:ext cx="810" cy="736"/>
              <a:chOff x="4350" y="3195"/>
              <a:chExt cx="810" cy="73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350" y="3195"/>
                <a:ext cx="810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28" y="3273"/>
                <a:ext cx="65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>
                    <a:latin typeface="Arial Unicode MS" panose="020B0604020202020204" charset="-122"/>
                    <a:ea typeface="Arial Unicode MS" panose="020B0604020202020204" charset="-122"/>
                  </a:rPr>
                  <a:t>'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047" y="4462"/>
              <a:ext cx="810" cy="736"/>
              <a:chOff x="4350" y="3195"/>
              <a:chExt cx="810" cy="73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350" y="3195"/>
                <a:ext cx="810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463" y="3273"/>
                <a:ext cx="58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020" y="3195"/>
              <a:ext cx="810" cy="736"/>
              <a:chOff x="4350" y="3195"/>
              <a:chExt cx="810" cy="73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350" y="3195"/>
                <a:ext cx="810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428" y="3273"/>
                <a:ext cx="65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>
                    <a:latin typeface="Arial Unicode MS" panose="020B0604020202020204" charset="-122"/>
                    <a:ea typeface="Arial Unicode MS" panose="020B0604020202020204" charset="-122"/>
                  </a:rPr>
                  <a:t>'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769" y="3206"/>
              <a:ext cx="810" cy="736"/>
              <a:chOff x="4350" y="3195"/>
              <a:chExt cx="810" cy="73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350" y="3195"/>
                <a:ext cx="810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28" y="3273"/>
                <a:ext cx="65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>
                    <a:latin typeface="Arial Unicode MS" panose="020B0604020202020204" charset="-122"/>
                    <a:ea typeface="Arial Unicode MS" panose="020B0604020202020204" charset="-122"/>
                  </a:rPr>
                  <a:t>'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19" y="3195"/>
              <a:ext cx="810" cy="736"/>
              <a:chOff x="4350" y="3195"/>
              <a:chExt cx="810" cy="73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350" y="3195"/>
                <a:ext cx="810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428" y="3273"/>
                <a:ext cx="65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>
                    <a:latin typeface="Arial Unicode MS" panose="020B0604020202020204" charset="-122"/>
                    <a:ea typeface="Arial Unicode MS" panose="020B0604020202020204" charset="-122"/>
                  </a:rPr>
                  <a:t>'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717" y="4540"/>
              <a:ext cx="810" cy="736"/>
              <a:chOff x="4350" y="3195"/>
              <a:chExt cx="810" cy="73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350" y="3195"/>
                <a:ext cx="810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463" y="3273"/>
                <a:ext cx="58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466" y="4477"/>
              <a:ext cx="810" cy="736"/>
              <a:chOff x="4350" y="3195"/>
              <a:chExt cx="810" cy="73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350" y="3195"/>
                <a:ext cx="810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463" y="3273"/>
                <a:ext cx="58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0216" y="4477"/>
              <a:ext cx="810" cy="736"/>
              <a:chOff x="4350" y="3195"/>
              <a:chExt cx="810" cy="73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50" y="3195"/>
                <a:ext cx="810" cy="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463" y="3273"/>
                <a:ext cx="58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1160" y="3095"/>
              <a:ext cx="780" cy="780"/>
              <a:chOff x="2130" y="2895"/>
              <a:chExt cx="780" cy="78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30" y="2895"/>
                <a:ext cx="780" cy="7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2" y="2995"/>
                <a:ext cx="6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en-US" altLang="zh-CN">
                    <a:ea typeface="宋体" panose="02010600030101010101" pitchFamily="2" charset="-122"/>
                    <a:cs typeface="+mn-lt"/>
                  </a:rPr>
                  <a:t>'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876" y="3173"/>
              <a:ext cx="780" cy="780"/>
              <a:chOff x="2435" y="4596"/>
              <a:chExt cx="780" cy="78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435" y="4596"/>
                <a:ext cx="780" cy="7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97" y="4696"/>
                <a:ext cx="6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en-US" altLang="zh-CN">
                    <a:ea typeface="宋体" panose="02010600030101010101" pitchFamily="2" charset="-122"/>
                    <a:cs typeface="+mn-lt"/>
                  </a:rPr>
                  <a:t>'</a:t>
                </a:r>
                <a:r>
                  <a:rPr lang="en-US" altLang="zh-CN" baseline="-25000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endPara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3594" y="4477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95" y="4546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1815" y="4437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940" y="4536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3656" y="3563"/>
              <a:ext cx="679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5160" y="3555"/>
              <a:ext cx="870" cy="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6830" y="3570"/>
              <a:ext cx="920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8565" y="3555"/>
              <a:ext cx="960" cy="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10329" y="3570"/>
              <a:ext cx="816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>
              <a:off x="4374" y="4830"/>
              <a:ext cx="681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5857" y="4830"/>
              <a:ext cx="848" cy="1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7527" y="4841"/>
              <a:ext cx="920" cy="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9276" y="4823"/>
              <a:ext cx="920" cy="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11020" y="4830"/>
              <a:ext cx="785" cy="1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4558" y="5822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621" y="5922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143" y="5822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206" y="5922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32" y="5822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995" y="5922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9667" y="5822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730" y="5922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698" y="1767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761" y="1867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6360" y="1794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423" y="1894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8072" y="1794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135" y="1894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9818" y="1794"/>
              <a:ext cx="780" cy="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881" y="1894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solidFill>
                    <a:schemeClr val="tx1"/>
                  </a:solidFill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endPara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4942" y="5535"/>
              <a:ext cx="13" cy="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endCxn id="11" idx="2"/>
            </p:cNvCxnSpPr>
            <p:nvPr/>
          </p:nvCxnSpPr>
          <p:spPr>
            <a:xfrm flipV="1">
              <a:off x="4935" y="5198"/>
              <a:ext cx="517" cy="33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/>
            <p:nvPr/>
          </p:nvCxnSpPr>
          <p:spPr>
            <a:xfrm rot="16200000" flipV="1">
              <a:off x="4059" y="4644"/>
              <a:ext cx="1604" cy="178"/>
            </a:xfrm>
            <a:prstGeom prst="bentConnector3">
              <a:avLst>
                <a:gd name="adj1" fmla="val 3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527" y="5535"/>
              <a:ext cx="13" cy="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/>
            <p:nvPr/>
          </p:nvCxnSpPr>
          <p:spPr>
            <a:xfrm flipV="1">
              <a:off x="6527" y="5295"/>
              <a:ext cx="585" cy="240"/>
            </a:xfrm>
            <a:prstGeom prst="bentConnector3">
              <a:avLst>
                <a:gd name="adj1" fmla="val 988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/>
            <p:nvPr/>
          </p:nvCxnSpPr>
          <p:spPr>
            <a:xfrm rot="16200000" flipV="1">
              <a:off x="5644" y="4644"/>
              <a:ext cx="1604" cy="178"/>
            </a:xfrm>
            <a:prstGeom prst="bentConnector3">
              <a:avLst>
                <a:gd name="adj1" fmla="val 3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8342" y="5557"/>
              <a:ext cx="13" cy="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endCxn id="26" idx="2"/>
            </p:cNvCxnSpPr>
            <p:nvPr/>
          </p:nvCxnSpPr>
          <p:spPr>
            <a:xfrm flipV="1">
              <a:off x="8342" y="5213"/>
              <a:ext cx="529" cy="3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/>
            <p:nvPr/>
          </p:nvCxnSpPr>
          <p:spPr>
            <a:xfrm rot="16200000" flipV="1">
              <a:off x="7459" y="4666"/>
              <a:ext cx="1604" cy="178"/>
            </a:xfrm>
            <a:prstGeom prst="bentConnector3">
              <a:avLst>
                <a:gd name="adj1" fmla="val 3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0051" y="5535"/>
              <a:ext cx="13" cy="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/>
            <p:nvPr/>
          </p:nvCxnSpPr>
          <p:spPr>
            <a:xfrm flipV="1">
              <a:off x="10051" y="5220"/>
              <a:ext cx="584" cy="315"/>
            </a:xfrm>
            <a:prstGeom prst="bentConnector3">
              <a:avLst>
                <a:gd name="adj1" fmla="val 9897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/>
            <p:nvPr/>
          </p:nvCxnSpPr>
          <p:spPr>
            <a:xfrm rot="16200000" flipV="1">
              <a:off x="9168" y="4644"/>
              <a:ext cx="1604" cy="178"/>
            </a:xfrm>
            <a:prstGeom prst="bentConnector3">
              <a:avLst>
                <a:gd name="adj1" fmla="val 3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8949" y="5822"/>
              <a:ext cx="57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...</a:t>
              </a:r>
              <a:endParaRPr lang="en-US" altLang="zh-CN" sz="2000"/>
            </a:p>
          </p:txBody>
        </p:sp>
        <p:cxnSp>
          <p:nvCxnSpPr>
            <p:cNvPr id="97" name="肘形连接符 96"/>
            <p:cNvCxnSpPr>
              <a:stCxn id="6" idx="0"/>
              <a:endCxn id="62" idx="4"/>
            </p:cNvCxnSpPr>
            <p:nvPr/>
          </p:nvCxnSpPr>
          <p:spPr>
            <a:xfrm rot="16200000">
              <a:off x="4597" y="2705"/>
              <a:ext cx="648" cy="333"/>
            </a:xfrm>
            <a:prstGeom prst="bentConnector3">
              <a:avLst>
                <a:gd name="adj1" fmla="val 500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肘形连接符 97"/>
            <p:cNvCxnSpPr/>
            <p:nvPr/>
          </p:nvCxnSpPr>
          <p:spPr>
            <a:xfrm rot="5400000" flipV="1">
              <a:off x="4396" y="3419"/>
              <a:ext cx="1725" cy="346"/>
            </a:xfrm>
            <a:prstGeom prst="bentConnector3">
              <a:avLst>
                <a:gd name="adj1" fmla="val 39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/>
            <p:nvPr/>
          </p:nvCxnSpPr>
          <p:spPr>
            <a:xfrm rot="16200000">
              <a:off x="6305" y="2712"/>
              <a:ext cx="648" cy="333"/>
            </a:xfrm>
            <a:prstGeom prst="bentConnector3">
              <a:avLst>
                <a:gd name="adj1" fmla="val 500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>
              <a:endCxn id="23" idx="0"/>
            </p:cNvCxnSpPr>
            <p:nvPr/>
          </p:nvCxnSpPr>
          <p:spPr>
            <a:xfrm rot="5400000" flipV="1">
              <a:off x="6057" y="3474"/>
              <a:ext cx="1803" cy="328"/>
            </a:xfrm>
            <a:prstGeom prst="bentConnector3">
              <a:avLst>
                <a:gd name="adj1" fmla="val 42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/>
            <p:nvPr/>
          </p:nvCxnSpPr>
          <p:spPr>
            <a:xfrm rot="16200000">
              <a:off x="7977" y="2712"/>
              <a:ext cx="648" cy="333"/>
            </a:xfrm>
            <a:prstGeom prst="bentConnector3">
              <a:avLst>
                <a:gd name="adj1" fmla="val 500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肘形连接符 101"/>
            <p:cNvCxnSpPr/>
            <p:nvPr/>
          </p:nvCxnSpPr>
          <p:spPr>
            <a:xfrm rot="5400000" flipV="1">
              <a:off x="7799" y="3403"/>
              <a:ext cx="1733" cy="399"/>
            </a:xfrm>
            <a:prstGeom prst="bentConnector3">
              <a:avLst>
                <a:gd name="adj1" fmla="val 41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肘形连接符 102"/>
            <p:cNvCxnSpPr/>
            <p:nvPr/>
          </p:nvCxnSpPr>
          <p:spPr>
            <a:xfrm rot="16200000">
              <a:off x="9681" y="2711"/>
              <a:ext cx="648" cy="333"/>
            </a:xfrm>
            <a:prstGeom prst="bentConnector3">
              <a:avLst>
                <a:gd name="adj1" fmla="val 500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肘形连接符 103"/>
            <p:cNvCxnSpPr/>
            <p:nvPr/>
          </p:nvCxnSpPr>
          <p:spPr>
            <a:xfrm rot="5400000" flipV="1">
              <a:off x="9528" y="3378"/>
              <a:ext cx="1734" cy="449"/>
            </a:xfrm>
            <a:prstGeom prst="bentConnector3">
              <a:avLst>
                <a:gd name="adj1" fmla="val 51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/>
            <p:cNvSpPr txBox="1"/>
            <p:nvPr/>
          </p:nvSpPr>
          <p:spPr>
            <a:xfrm>
              <a:off x="9027" y="1894"/>
              <a:ext cx="57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...</a:t>
              </a:r>
              <a:endParaRPr lang="en-US" altLang="zh-CN" sz="20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3450" y="3327400"/>
          <a:ext cx="47434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03200" progId="Equation.KSEE3">
                  <p:embed/>
                </p:oleObj>
              </mc:Choice>
              <mc:Fallback>
                <p:oleObj name="" r:id="rId1" imgW="165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3450" y="3327400"/>
                        <a:ext cx="47434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11730" y="2722880"/>
          <a:ext cx="54635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"/>
                <a:gridCol w="794385"/>
                <a:gridCol w="275590"/>
                <a:gridCol w="275590"/>
                <a:gridCol w="276860"/>
                <a:gridCol w="669925"/>
                <a:gridCol w="1501140"/>
                <a:gridCol w="633730"/>
                <a:gridCol w="208280"/>
                <a:gridCol w="54229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SOF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Identifier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11 bit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RTR</a:t>
                      </a:r>
                      <a:endParaRPr lang="en-US" altLang="zh-CN" sz="1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IDE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r0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DLC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4 bit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DATA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64 bit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CRC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16 bit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ACK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EOF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7 bit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708910" y="3362960"/>
            <a:ext cx="635" cy="1757680"/>
          </a:xfrm>
          <a:prstGeom prst="line">
            <a:avLst/>
          </a:prstGeom>
          <a:ln w="12700" cmpd="sng">
            <a:solidFill>
              <a:schemeClr val="tx2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778885" y="3362960"/>
            <a:ext cx="1641475" cy="578485"/>
          </a:xfrm>
          <a:prstGeom prst="line">
            <a:avLst/>
          </a:prstGeom>
          <a:ln w="12700" cmpd="sng">
            <a:solidFill>
              <a:schemeClr val="tx2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26460" y="4695190"/>
            <a:ext cx="1288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Arbitration field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987290" y="3362960"/>
            <a:ext cx="1811655" cy="559435"/>
          </a:xfrm>
          <a:prstGeom prst="line">
            <a:avLst/>
          </a:prstGeom>
          <a:ln w="12700" cmpd="sng">
            <a:solidFill>
              <a:schemeClr val="tx2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03875" y="4695190"/>
            <a:ext cx="967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Control field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49570" y="4582160"/>
            <a:ext cx="8890" cy="567055"/>
          </a:xfrm>
          <a:prstGeom prst="line">
            <a:avLst/>
          </a:prstGeom>
          <a:ln w="12700" cmpd="sng">
            <a:solidFill>
              <a:schemeClr val="tx2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00850" y="4582160"/>
            <a:ext cx="8255" cy="502285"/>
          </a:xfrm>
          <a:prstGeom prst="line">
            <a:avLst/>
          </a:prstGeom>
          <a:ln w="12700" cmpd="sng">
            <a:solidFill>
              <a:schemeClr val="tx2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2700020" y="3942080"/>
          <a:ext cx="41173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575"/>
                <a:gridCol w="267970"/>
                <a:gridCol w="304800"/>
                <a:gridCol w="1371600"/>
                <a:gridCol w="324485"/>
                <a:gridCol w="514985"/>
                <a:gridCol w="54292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  <a:sym typeface="+mn-ea"/>
                        </a:rPr>
                        <a:t>Base identifier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Times New Roman" panose="02020603050405020304" charset="0"/>
                          <a:cs typeface="Times New Roman" panose="02020603050405020304" charset="0"/>
                        </a:rPr>
                        <a:t>11 bit</a:t>
                      </a:r>
                      <a:endParaRPr lang="en-US" altLang="zh-CN" sz="1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SRR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IDE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  <a:sym typeface="+mn-ea"/>
                        </a:rPr>
                        <a:t>Extended identifier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  <a:sym typeface="+mn-ea"/>
                        </a:rPr>
                        <a:t>18 bit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RTR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r1-r0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2 bit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DLC</a:t>
                      </a:r>
                      <a:endParaRPr lang="en-US" altLang="zh-CN" sz="12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latin typeface="Times New Roman" panose="02020603050405020304" charset="0"/>
                          <a:ea typeface="微软雅黑 Light" panose="020B0502040204020203" charset="-122"/>
                          <a:cs typeface="Times New Roman" panose="02020603050405020304" charset="0"/>
                        </a:rPr>
                        <a:t>4 bit</a:t>
                      </a:r>
                      <a:endParaRPr lang="en-US" altLang="zh-CN" sz="1000">
                        <a:latin typeface="Times New Roman" panose="02020603050405020304" charset="0"/>
                        <a:ea typeface="微软雅黑 Light" panose="020B0502040204020203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159115" y="2858770"/>
            <a:ext cx="352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(a)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59115" y="4213860"/>
            <a:ext cx="360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(b)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ABLE_BEAUTIFY" val="smartTable{9d734cc9-4508-40a0-9e10-61ea7f0eeb8b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演示</Application>
  <PresentationFormat>宽屏</PresentationFormat>
  <Paragraphs>110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微软雅黑 Light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179</cp:revision>
  <dcterms:created xsi:type="dcterms:W3CDTF">2019-06-19T02:08:00Z</dcterms:created>
  <dcterms:modified xsi:type="dcterms:W3CDTF">2020-09-13T07:52:28Z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