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735d32b0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735d32b0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 greatest level of correlations, being education / capital gain, Ed/hours per week, and US native / Ed.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803cc72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803cc72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 on the highlights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803cc72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803cc72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735d32b0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735d32b0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adult income distribution: Share the basic information and state that we will be searching for </a:t>
            </a:r>
            <a:r>
              <a:rPr lang="en"/>
              <a:t>criteria</a:t>
            </a:r>
            <a:r>
              <a:rPr lang="en"/>
              <a:t> which greatly steps away from this 76/24 split. The bigger the difference the greater the influence.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735d32b0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735d32b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 </a:t>
            </a:r>
            <a:r>
              <a:rPr lang="en"/>
              <a:t>audience</a:t>
            </a:r>
            <a:r>
              <a:rPr lang="en"/>
              <a:t> on normalization, There are more males in the data pool than female. So if we resample with equal counts of male and female we get normalized data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735d32b0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735d32b0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 info on how many people polled are US natives as </a:t>
            </a:r>
            <a:r>
              <a:rPr lang="en"/>
              <a:t>well as a raw count of how many are below and above 50k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735d32b0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735d32b0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the previous slide progressing to the normalized data.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735d32b0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735d32b0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how married people have a much higher ratio of people making above 50k. </a:t>
            </a:r>
            <a:r>
              <a:rPr lang="en"/>
              <a:t>Hypothesis</a:t>
            </a:r>
            <a:r>
              <a:rPr lang="en"/>
              <a:t> this may be due to those who know how to balance a relationship are better able to balance work relationships.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735d32b0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735d32b0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out the high and low outliers, each one by one. Take this time to ask any questions with more detailed information on hand.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735d32b0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735d32b0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out again, as before with those who are in a married relationship, those who are husbands or wives they have a much greater chance of earning over 50k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735d32b0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735d32b0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racial, show the ratio's, also point out this data doesn't show any big outliers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0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Adult Income Prediction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27875"/>
            <a:ext cx="85206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Above and below 50k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049100" y="3900175"/>
            <a:ext cx="31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Aaron Carney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Springboard 12/21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887" y="2386750"/>
            <a:ext cx="1802225" cy="12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563" y="333138"/>
            <a:ext cx="4472873" cy="4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</a:rPr>
              <a:t>Highlights</a:t>
            </a:r>
            <a:endParaRPr sz="3020">
              <a:solidFill>
                <a:schemeClr val="lt1"/>
              </a:solidFill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569850" y="1554150"/>
            <a:ext cx="8262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Committed Relationships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Education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628150"/>
            <a:ext cx="85206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600">
                <a:solidFill>
                  <a:schemeClr val="lt1"/>
                </a:solidFill>
              </a:rPr>
              <a:t>Questions:</a:t>
            </a:r>
            <a:endParaRPr sz="4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500" y="1069425"/>
            <a:ext cx="5491000" cy="372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248025" y="1598550"/>
            <a:ext cx="3752100" cy="29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Normalized</a:t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Earning &gt; 50K   : 58% are Females</a:t>
            </a: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|| </a:t>
            </a: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42% are Males</a:t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Earning &lt;= 50K : 28% are Females</a:t>
            </a: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|| </a:t>
            </a: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72% are Males</a:t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50" y="310848"/>
            <a:ext cx="2770850" cy="454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25" y="1656325"/>
            <a:ext cx="4199676" cy="274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200" y="1656325"/>
            <a:ext cx="3917068" cy="27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Raw:</a:t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Among Natives        :  24% earn &gt;50K</a:t>
            </a: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|| </a:t>
            </a: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76% earn &lt;=50K</a:t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Among Foreigners  :  19% earn &gt;50K</a:t>
            </a: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|| </a:t>
            </a: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81% earn &lt;=50K</a:t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Normalized:</a:t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Earning &gt; 50K  : 57% are natives || 43% are foreigners</a:t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Earning =&lt; 50K : 48% are natives || 52% are foreigners</a:t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987" y="999950"/>
            <a:ext cx="5440026" cy="372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25" y="1091288"/>
            <a:ext cx="7792952" cy="353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188" y="1210236"/>
            <a:ext cx="6253624" cy="330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63" y="1152473"/>
            <a:ext cx="647847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