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35d32b0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35d32b0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35d32b0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735d32b0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735d32b0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735d32b0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35d32b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735d32b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35d32b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735d32b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35d32b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35d32b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735d32b0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735d32b0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735d32b0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735d32b0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35d32b0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735d32b0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35d32b0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735d32b0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Adult Income Prediction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27875"/>
            <a:ext cx="85206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Above and below 50k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49100" y="3900175"/>
            <a:ext cx="31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Aaron Carney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Springboard 12/21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887" y="2386750"/>
            <a:ext cx="1802225" cy="12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63" y="1152473"/>
            <a:ext cx="647847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0" y="388750"/>
            <a:ext cx="4472873" cy="4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00" y="1069425"/>
            <a:ext cx="5491000" cy="372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673475"/>
            <a:ext cx="8520600" cy="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" sz="1620">
                <a:solidFill>
                  <a:schemeClr val="lt1"/>
                </a:solidFill>
              </a:rPr>
              <a:t>Numerical Correlations</a:t>
            </a:r>
            <a:endParaRPr sz="162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76" y="1017725"/>
            <a:ext cx="798412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743850" y="1152475"/>
            <a:ext cx="40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Raw: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Male     : 30% earn &gt;50K || 70% earn &lt;=50K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Female : 11% earn &gt;50K || 89% earn &lt;=50K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Normalization: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Earning &gt; 50K   : 58% are Females and 42% are Males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Earning =&lt; 50K : 28% are Females and 72% are Males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50" y="310848"/>
            <a:ext cx="2770850" cy="45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25" y="1656325"/>
            <a:ext cx="4199676" cy="274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200" y="1656325"/>
            <a:ext cx="3917068" cy="27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Raw: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Among Natives        :  24% earn &gt;50K and 76% earn &lt;=50K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Among Foreigners  :  19% earn &gt;50K  and 81% earn &lt;=50K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Normalized: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Earning &gt; 50K  : 57% are natives || 43% are foreigners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Earning =&lt; 50K : 48% are natives || 52% are foreigners</a:t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87" y="999950"/>
            <a:ext cx="5440026" cy="372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25" y="1091288"/>
            <a:ext cx="7792952" cy="353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188" y="1210236"/>
            <a:ext cx="6253624" cy="33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