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ae99e6d7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ae99e6d7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ae99e6d7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ae99e6d7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ae99e6d7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ae99e6d7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ae99e6d7c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ae99e6d7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ae99e6d7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ae99e6d7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ae99e6d7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ae99e6d7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Price Data Science Model </a:t>
            </a:r>
            <a:r>
              <a:rPr lang="en"/>
              <a:t>Recommendations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747900"/>
            <a:ext cx="7505700" cy="26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Cover the increased operating costs of $1.54M.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 deemed to be non-critical, with low profit margins, and not required for long term sustainability, will be cut down.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example is to cut down on the number of runs.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 deemed to have high profit margins will be added or have increased funding added.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example is to increase the vertical drop by 150, another tram and possibly more snow,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second is to increase the length of the longest run by a fifth of a mile, with more snow.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37092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30700" y="1881500"/>
            <a:ext cx="4045500" cy="25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Adjustments several features of BMR are well above average, focusing on these features the following price data was pulled from the model: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Original Ticket Price: $81.00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Estimated Ticket Price: $95.87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Range: $10.39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 Price Revenue Increase: 1.57M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Price Increase: 5.2M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587" y="2571750"/>
            <a:ext cx="3709220" cy="2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8600" y="469750"/>
            <a:ext cx="3709200" cy="203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4960675" y="160107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Removing Runs: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Three optimal options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optimal would be removing only one, no drop in ticket price, save money on run costs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/>
              <a:t>Closing five or eight runs are also options </a:t>
            </a:r>
            <a:r>
              <a:rPr lang="en"/>
              <a:t>depending</a:t>
            </a:r>
            <a:r>
              <a:rPr lang="en"/>
              <a:t> on money saved from closing the runs.</a:t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025" y="1923925"/>
            <a:ext cx="4141050" cy="2209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Adding a run, increasing the vertical drop by 150 feet, and installing an additional chair lift.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scenario increases support for ticket price by $8.61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Over the season, this could be expected to amount to $3,013,094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Quite significant.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7"/>
          <p:cNvSpPr txBox="1"/>
          <p:nvPr>
            <p:ph idx="2" type="body"/>
          </p:nvPr>
        </p:nvSpPr>
        <p:spPr>
          <a:xfrm>
            <a:off x="4638675" y="1926025"/>
            <a:ext cx="3686100" cy="25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Adding a run, increasing the vertical drop by 150 feet, installing an additional chair lift, and adding 2 acres of snow making capability.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scenario increases support for ticket price by $9.90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Over the season, this could be expected to amount to $3,464,543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Almost no difference with snow.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Increasing the longest run by .2 miles and guaranteeing its snow coverage by adding 4 acres of snow making capability.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$0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 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recommended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1393925" y="812725"/>
            <a:ext cx="6366900" cy="3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Summary: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Big Mountain Resort can easily cover the new costs with no changes and could further increase revenue moving forward.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