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56" r:id="rId6"/>
    <p:sldId id="260" r:id="rId7"/>
    <p:sldId id="261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dd-in_Banner">
            <a:extLst>
              <a:ext uri="{FF2B5EF4-FFF2-40B4-BE49-F238E27FC236}">
                <a16:creationId xmlns:a16="http://schemas.microsoft.com/office/drawing/2014/main" id="{BA4C0346-6FC2-F576-B187-67F24194E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46D0D7FB-4346-5358-9557-E0DF9A4646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" descr="Add-in content for Microsoft Power BI.">
                <a:extLst>
                  <a:ext uri="{FF2B5EF4-FFF2-40B4-BE49-F238E27FC236}">
                    <a16:creationId xmlns:a16="http://schemas.microsoft.com/office/drawing/2014/main" id="{C3CE8F56-D0B3-B149-4578-31BED80A7A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Add-in" descr="Add-in content for Microsoft Power BI.">
                <a:extLst>
                  <a:ext uri="{FF2B5EF4-FFF2-40B4-BE49-F238E27FC236}">
                    <a16:creationId xmlns:a16="http://schemas.microsoft.com/office/drawing/2014/main" id="{C3CE8F56-D0B3-B149-4578-31BED80A7A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63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5561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641100"/>
                  </p:ext>
                </p:extLst>
              </p:nvPr>
            </p:nvGraphicFramePr>
            <p:xfrm>
              <a:off x="0" y="989902"/>
              <a:ext cx="12192000" cy="57967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89902"/>
                <a:ext cx="12192000" cy="57967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6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767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3BF552AD-37EC-4447-B58B-D9CB3EBC435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a4ca978-78d8-48ce-8f45-4f768c259b9e/ReportSection?bookmarkGuid=1b0e0a17-4464-453f-9c0d-b789e3cb90b4&amp;bookmarkUsage=1&amp;ctid=b73c22a0-5199-467c-9987-e80a29cfcfcf&amp;fromEntryPoint=export&quot;"/>
    <we:property name="reportState" value="&quot;CONNECTED&quot;"/>
    <we:property name="reportEmbeddedTime" value="&quot;2023-04-12T04:48:55.880Z&quot;"/>
    <we:property name="creatorSessionId" value="&quot;38a0c82d-7c30-42e5-9593-c6735bb91db8&quot;"/>
    <we:property name="creatorUserId" value="&quot;10032000C9E73049&quot;"/>
    <we:property name="creatorTenantId" value="&quot;b73c22a0-5199-467c-9987-e80a29cfcfcf&quot;"/>
    <we:property name="reportName" value="&quot;Bike_Data_Visualization&quot;"/>
    <we:property name="isFiltersActionButtonVisible" value="true"/>
    <we:property name="initialStateBookmark" value="&quot;H4sIAAAAAAAAA+1YbU/bSBD+K8hf+BJOu+v4JXwLgeokoK0o4nQ6oWh2d5xscWxrvaHkqvz3G78BgUC4lPaqHlIk27PreX3mmXW+etqURQqL9zBDb987yPOrGdirHe71vKyVffhwfDo8Ox6/H54ekTgvnMmz0tv/6jmwE3QXppxDWmkg4V+XPQ/S9CNMqqcE0hJ7XoG2zDNIzd/YbKYlZ+e47Hl4U6S5hUrlJwcOK7XXtJ2eyTb/zSeLoJy5xk+oXCM9wyK3rnvueWVzV7u0ulYpqw2O8syByUhxJUuiQEoZ933FmGRhjAx4LTepa7fIxdFNYSkeinJRVHkY6mvIFGqvdtpiWbYWfjdowarp4gSvMa0kR+vXHy99tDnlxi0uwJomB/ncKny8sZGfYVIvZc440uZJc4VjDQ6Et6RctkW8VUaedgZIXFK1HOoxuHrzPa+8Q0r8zp2gWm5j8f5EsLVgmn8ZWaSN2ttny95tWkYkmuTWKEj/X5k5JUhNn03Nk4gZTiYWJ9BBdDWgUZ7OZ2vkLwr0XlSNHl6L382ztiGCbWv5Wm7NcCbRjhVUbbkmfZckKU02SVuquOvh88bJlNp4NKWKVVwkP1OnVw277GiCTH2+xwdtSIu6k39pPHad+ouH2bXd5bKSKp9p6Yd+JDFCGUA/Emwjk78ezEeQYqZbhrwXmobFOE/GXxCv3hjihzOESuclVR9149GWZPE9kHALWglqECITAFJorkFtf/x4g8o3QKUw62dJbjXagwYIh8Z2x0nRe+Dwf5v85eXrA/nlyW7AHIRKJyoQRL4B8oQF/XDwAxn4aXfvxsvO4fD8aBt0lKlRaFewQVmgb57qZoL0OVG9RGEVjVmD5V3oq3cX3TcNQeidzWf1a+18lGRhXUA9r/GDVXX+Y0qM1tYz06ZD3DDT1eUEE9ckb1bQtC27VHZPx6baJ3r3Nr4gy93wJw9fkNwzM5nWuk+MazJDYUM6x5oGHTozw13BBN/jYo/xc8b2698uvb3y/vNB+D9FEGJtEMumK6p6VSVcg43a5mH7oYt1W2yXMGqbTP9LReQ03/PZQ0WzXG/SsnuAjmZY1oZ5uXyaI/lDjvx+Df0k/9Vul6/Kfo+tN/zHifB8On0OWDiQMon7QtQd+SyxOLxxMr9ZnTr10SBQXIhwEPeZDnkYJFqIt/Psax9SNp8gf86Dox9FkeCgfPCZSLj2I1QbsVZOga6PkBboQQAJMhkhAxQxKhVuq4sHgYoHg1jEKkmCSCqefEMPBHEcIAE/JEVxwiMp/Wh7bdzXeuBHGmLFIO4nIgo2x/mktn6f++RUGPQTCIQWgWRi26xFkQ76HCMqoj9gsp9EArbTVatbd0bJ564sQOFHyHDNMKIehUyj3kD+1V+1zaQgV4xMNw2Lbn87DP8BxLoQqWUWAAA=&quot;"/>
    <we:property name="bookmark" value="&quot;H4sIAAAAAAAAA+1YbU/bSBD+K8hf+BJOu+v4JXwLgeokoK0o4nQ6oWh2d5xscWxrvaHkqvz3G78BgUC4lPaqHlIk27PreX3mmXW+etqURQqL9zBDb987yPOrGdirHe71vKyVffhwfDo8Ox6/H54ekTgvnMmz0tv/6jmwE3QXppxDWmkg4V+XPQ/S9CNMqqcE0hJ7XoG2zDNIzd/YbKYlZ+e47Hl4U6S5hUrlJwcOK7XXtJ2eyTb/zSeLoJy5xk+oXCM9wyK3rnvueWVzV7u0ulYpqw2O8syByUhxJUuiQEoZ933FmGRhjAx4LTepa7fIxdFNYSkeinJRVHkY6mvIFGqvdtpiWbYWfjdowarp4gSvMa0kR+vXHy99tDnlxi0uwJomB/ncKny8sZGfYVIvZc440uZJc4VjDQ6Et6RctkW8VUaedgZIXFK1HOoxuHrzPa+8Q0r8zp2gWm5j8f5EsLVgmn8ZWaSN2ttny95tWkYkmuTWKEj/X5k5JUhNn03Nk4gZTiYWJ9BBdDWgUZ7OZ2vkLwr0XlSNHl6L382ztiGCbWv5Wm7NcCbRjhVUbbkmfZckKU02SVuquOvh88bJlNp4NKWKVVwkP1OnVw277GiCTH2+xwdtSIu6k39pPHad+ouH2bXd5bKSKp9p6Yd+JDFCGUA/Emwjk78ezEeQYqZbhrwXmobFOE/GXxCv3hjihzOESuclVR9149GWZPE9kHALWglqECITAFJorkFtf/x4g8o3QKUw62dJbjXagwYIh8Z2x0nRe+Dwf5v85eXrA/nlyW7AHIRKJyoQRL4B8oQF/XDwAxn4aXfvxsvO4fD8aBt0lKlRaFewQVmgb57qZoL0OVG9RGEVjVmD5V3oq3cX3TcNQeidzWf1a+18lGRhXUA9r/GDVXX+Y0qM1tYz06ZD3DDT1eUEE9ckb1bQtC27VHZPx6baJ3r3Nr4gy93wJw9fkNwzM5nWuk+MazJDYUM6x5oGHTozw13BBN/jYo/xc8b2698uvb3y/vNB+D9FEGJtEMumK6p6VSVcg43a5mH7oYt1W2yXMGqbTP9LReQ03/PZQ0WzXG/SsnuAjmZY1oZ5uXyaI/lDjvx+Df0k/9Vul6/Kfo+tN/zHifB8On0OWDiQMon7QtQd+SyxOLxxMr9ZnTr10SBQXIhwEPeZDnkYJFqIt/Psax9SNp8gf86Dox9FkeCgfPCZSLj2I1QbsVZOga6PkBboQQAJMhkhAxQxKhVuq4sHgYoHg1jEKkmCSCqefEMPBHEcIAE/JEVxwiMp/Wh7bdzXeuBHGmLFIO4nIgo2x/mktn6f++RUGPQTCIQWgWRi26xFkQ76HCMqoj9gsp9EArbTVatbd0bJ564sQOFHyHDNMKIehUyj3kD+1V+1zaQgV4xMNw2Lbn87DP8BxLoQqWUWAAA=&quot;"/>
    <we:property name="embedUrl" value="&quot;/reportEmbed?reportId=2a4ca978-78d8-48ce-8f45-4f768c259b9e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d77d7d5-76cb-4c33-be0e-0c20254a1cb3&quot;"/>
    <we:property name="pageName" value="&quot;ReportSection&quot;"/>
    <we:property name="pageDisplayName" value="&quot;Count of Rides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d3e82bf-0fcb-44dd-9147-6659e099ea0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a4ca978-78d8-48ce-8f45-4f768c259b9e/ReportSectionf24bcf85e6a9bcc8550f?bookmarkGuid=28f0ff36-1bbd-4514-94f8-500ac86bf205&amp;bookmarkUsage=1&amp;ctid=b73c22a0-5199-467c-9987-e80a29cfcfcf&amp;fromEntryPoint=export&quot;"/>
    <we:property name="reportState" value="&quot;CONNECTED&quot;"/>
    <we:property name="reportEmbeddedTime" value="&quot;2023-04-11T23:58:18.798Z&quot;"/>
    <we:property name="creatorSessionId" value="&quot;53bcb2b5-364f-4a12-ae3b-45bbb988d8fa&quot;"/>
    <we:property name="creatorUserId" value="&quot;10032000C9E73049&quot;"/>
    <we:property name="creatorTenantId" value="&quot;b73c22a0-5199-467c-9987-e80a29cfcfcf&quot;"/>
    <we:property name="reportName" value="&quot;Bike_Data_Visualization&quot;"/>
    <we:property name="isFiltersActionButtonVisible" value="true"/>
    <we:property name="initialStateBookmark" value="&quot;H4sIAAAAAAAAA+1YbU/bOhT+K8hfuJPKlLemDd9K26srARsCxDRdoeokPkk90iRyHLYO9b/v2EmAlkJZ72ViaBIS8bF9/DzHj4+Pe8O4KIsU5h9ghmyfHeT51Qzk1Y7NOixrbB8/Hh4PTg8nHwbHYzLnhRJ5VrL9G6ZAJqguRFlBqj2Q8d/LDoM0PYFEt2JIS+ywAmWZZ5CK71gPpi4lK1x0GH4r0lyCdnmmQKF2e03DqU1r2+9dWhEiJa7xDCNVW0+xyKVq2rHjhVHc76IPQRhF/W7XimlOWfcamJvH60UNsGGeKRAZAdA2OwTu2n2f+z2/G0DPDThoeyxS1QwJ5+NvhSTeFI15oeM1JBZJLkUEKTP8JJY1nRs2zNNqZr7GS/azvJIRnqJBMs6UUHPjKcWMg2QLCtSJzCmMxs5hPsnjyVfEK9M1zb8OJdKynO1bi84tkgG/hiwi6yqMQZJITEA1zfF/wBiKK5xwUOCsohyJOEaJBGDnr2ORVQrLd2bM31XW7KT9FPr/L46PY5zhLEQ5iUDv/ZpYXpKlFFmSNrq9E8p5DTJKq5KkgLxGNJyCVPqMhF9IbVogi1a+tOqXe5ps2M2Ncl5CFpcL3R31AtuOHavv9QN0+y4Ahn8U/KIK3qyZ1ymVrucB933PQt/p+oFlW5b7C6Wy/SH9veXyDPT/CJQgo+n8CK8xfQj0tv9hVwvvAqSoL1lDakuyTZVw64wt8S+pHCBSE1Bm8D1UbERsd+4Murvhwj5jI89t7oE3HZljqkWm21xKKRUwW6aXNx3QVmpvnGarmzqtW73ICqy464JFVazjBq79KyuAx9PlHbmd0eB8vI3Qy1REKJdUTrcFvUn0R4JUxutJRKuolxVY3lFf/rpo3xwO5WuZz8y0ZndCWmEdoQ6rcRDSDvs0pdzfXNEZF+1VM8i4/neEsaqDNytor8s2lG3rUOhxTufewGdEuZUeIXxGcE9FMjW+j4SqI0O0Ia3QFAQKlZjhrmM59p7t7Fn2uWXtm79dmr00/2kS7qsg4awlsahPhd4vvYVrtGHWHDUPUTTHYruA0bHJ+E86ItD2nmutOprlfJOX3QNUVM1lDc1LPS2XHOVBnddHQrbPZ7vzQvXPw+3ScV575xjY5RYF7c+sXue/2O72As9x3b4fBFbXsyLH25j/fsdCcvO7AyRfrQge0YizqpFXxLsWd+QFceBiL7Ix8Prcifu+2dYnIwDGy0GllLlp70ViUae4dfdIXqmygAhPIMM1CYP0ARlHvuGA6p+76tNMiESYbjrQ7fgmYf0A2frr0qkTAAA=&quot;"/>
    <we:property name="bookmark" value="&quot;H4sIAAAAAAAAA+1YbU/jOBD+K8hf2JPKKc5bE75B6emkY08IEKfTClWTeNJ6SZPIcdntov73GzsJpaVQtnesWHQSEvHYHj/P+PF43DsmZF3lMP8TpsgO2XFZ3kxB3exx1mPFqg0znrii7/IsDXmUcAz6QKPKSsuyqNnhHdOgxqivZD2D3Dgk46frHoM8P4OxaWWQ19hjFaq6LCCX37AZTF1azXDRY/i1yksFxuWFBo3G7S0NpzZB4b96tCKkWt7iBaa6sZ5jVSrdtjPXT9IsCjCEOEnTKAicjObUTa+FuX28WdQCG5SFBlkQAGPjCQiPR6EI+2EQQ9+LBRh7JnPdDknmw6+VIt4UjXllwjcgFuNSyRRyZvkprBs6d2xQ5rOp/Rqu2C/KmUrxHC2SYaGlnltPORYCFFtQoM5USWG0dgHzUZmNviDe2K5J+WWgkJYV7NBZ9O6RHIlbKFKyrsM4Go8VjkG3zeG/wJjIGxwJ0OCuozyRWYYKCcDeh4+ymGmsf7FjfpsV7U7y59D/d3F8GuMUpwmqUQpm7zfE8postSzGeavbpVAuG5BpPqtJCigaRIMJKG3OSPKZ1GYEsujkS6t+fqDJlt3cKuc1ZHG9MN1pP+Y8c53Ij2L0Ig8Ak/8V/KoK3q6ZtymVwPdBhKHvYOgGYexwx/F+oFR2P6Q/t1xegP53iQpUOpmf4i3mj4He9z/u6uBdgZLNJWtJ7Ui2LRrunbEV/jWVA0RqBNoOfoCKnRDbvaXBdLdc2N/YynOXe+BdR+Yj1SKTXS6lnAqYHdPLuw5oJ7V3TrPTTZPWnX7qxE4WeOBQFet6scd/ZAXwdLpckts7Oboc7iL0OpcpqhWV021BbxLzMUYq480kolU1y0qsl9RXv666N4dL+VqVUzut3Z2EVthEqMcaHIS0x/6aUO5vr+hCyO6qOSqE+XeKmW6CN61or+sulF3rD2nGub0HA18Q5U56hPAFwT2X44n1fSp1ExmiDfkMbUGgUcsp7ruOyw+4e+DwS8c5tH/7NHtl/vMkvDdBwt1IYtGcCrNfZgs3aMOuedI+RNEei90CRsemEN/piEDzA89ZdzQtxTYv+8eoqZorWprXZlqpBKrjJq+fSNU9n3nvleqfx9tl4rzxzrGw6x0K2u9Zvcl/GQ/6se96XhTGsRP4Tur6W/Pfz1hIbn93gBLrFcETGnHXNfKGeDfiTv04iz3spxxjPxJuFoV2W5+NAFgvxzOt7U37IBKLJsVtukfKma4rSPEMCtyQMEgfUAgUWw6o/SWMLTPQPx+FEg2JEwAA&quot;"/>
    <we:property name="embedUrl" value="&quot;/reportEmbed?reportId=2a4ca978-78d8-48ce-8f45-4f768c259b9e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d77d7d5-76cb-4c33-be0e-0c20254a1cb3&quot;"/>
    <we:property name="pageName" value="&quot;ReportSectionf24bcf85e6a9bcc8550f&quot;"/>
    <we:property name="pageDisplayName" value="&quot;Average Ride Length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eab213b-28bd-46e2-9b04-16c56552f2f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a4ca978-78d8-48ce-8f45-4f768c259b9e/ReportSection36b5a4db0c2c8ee66119?bookmarkGuid=65bf15bd-b595-4160-86fd-566f1869a715&amp;bookmarkUsage=1&amp;ctid=b73c22a0-5199-467c-9987-e80a29cfcfcf&amp;fromEntryPoint=export&quot;"/>
    <we:property name="reportState" value="&quot;CONNECTED&quot;"/>
    <we:property name="reportEmbeddedTime" value="&quot;2023-04-12T04:49:41.158Z&quot;"/>
    <we:property name="creatorSessionId" value="&quot;bff2daff-2ff8-4a35-a64c-01bab2af800c&quot;"/>
    <we:property name="creatorUserId" value="&quot;10032000C9E73049&quot;"/>
    <we:property name="creatorTenantId" value="&quot;b73c22a0-5199-467c-9987-e80a29cfcfcf&quot;"/>
    <we:property name="reportName" value="&quot;Bike_Data_Visualization&quot;"/>
    <we:property name="isFiltersActionButtonVisible" value="true"/>
    <we:property name="initialStateBookmark" value="&quot;H4sIAAAAAAAAA+1a30/jOBD+V0554aU6xfnVZN+AKxJiYRGcuIfTCo3tSZslTSLH5ehV/d9vbLdqBV22ywrolbwUeTwej+fzjL+MmHmyaJsSphcwRu+Td1TXd2NQd78xr+dVC9mXL2fnh1dntxeH5wMS140u6qr1Ps08DWqI+qZoJ1AaCyT8+2vPg7K8hKEZ5VC22PMaVG1dQVn8i06ZprSa4Lzn4UNT1gqMyWsNGo3Ze1KnMe3Nfg9pRxC6uMdrFNpJr7CplV6Mw4THEEnui0CkiEnCWEZrWjdr3fyxvtnUOnZcVxqKihwwsjTnIPMUEgaMJyLppxgZeV6UeqHCp4OHRtG5Z8t4ndjJLGQJQxbmcYx5FvWjNDMx1dPG6BzTSYe1KgSUJHTmjLWb5cmDnnei6rG1u8CGk+ag0oWemkFxh7cSNAQk/dMa9ecU+r9GqNCuopPIwgVs5p3aX+Mptq0Li1UpJ+NHM2Z0XU+UwCvMVwO7/5zwulQ1oWl9GOOYo7oVYAJHk7T9DZQTewvI+ueCDkUT5lhGTCsOnO6BUf46px93Ada23sqlTVH4gW89b1T/c6yQ4i5NqHqzzVC8jjctJYq+pV+Dx629J8+5dCjvoRIkfezP4XCocAhLVAev4qyzw6z4ZFItki5+6jDhzafu7j2+/TFAADKSKeRRmAUBBNJf3f7BgygnEt/k5l/U+mlIXiUdNoP8Hll24DbeNOWs2QTs/fzqR+nrEnj9UkRLSFdHPUcNBi5jCF8S8Rfn1+tVE8JAgBihtJE51Th25ykkGmMFumEryMKpdMk5bkAV7TJVl6OzojK51PM+Y67foORcFcOR3ed7yM9t4N7T86el+1mnV3dyboG5NxPn0BglnxSoSjD6szLXwfQeMK0Kz7MwOTWTYq64tEU1LBekccXSXNn3OKjjEcXPkFL+jeidYWS0qFYS1dHUgvtHoZa8kV6WwQ49pyYKjtmS9rc1urpgJNPXL5GmiPe8EGMMcp6FuYghzogcM7Ely4246PtJBizFNANIeJbHHcvdEZbL3pjlYiU/FMeNQ0j7MYRZxOOARynzo33nuBsg3pKP7hZh3HyOXed0GxNsG6qw6b3d7omlS9ySWZRH3Vv7S7fLvrQB9EOeBdhHP4XYR9OA2vKllWHOASD08z6kUmRBhl0/af1ztusn7fFbGzGMOPAs5bFMUhZnaZ7u+1vb9ZO6ftLucI8P06jo+kn/C5i6ftLO9pMEsjhk/SCRvkgjzljQ37aflLIwFxCnMac1ke8TX047lvtBWe4H6ydFGaQiEj6HQGZ5mDB//QtvPznuJoh3jOGucdQXMNxHqbszDPcXAr+f/PbFvbX9pk27xW4/CEg/+wnSNXLftpFrWe4qeASvGto+bj3RbQMCL6Fyz2rjbNncscUcKolyWdi/g7/5z0jP7kEIFrzELfUXzv0H5Uqe5NQpAAA=&quot;"/>
    <we:property name="bookmark" value="&quot;H4sIAAAAAAAAA+1Y32/bNhD+Vwa95EUYRP0k+9ZkDhCsLYpkyB6GIjiSJ1uNLBmUnMUL/L/3SNmwl3ipm8KJZ+vFBsnj8XjfHe/TPXi6aCYlzD7BGL133mld347B3P7CPN+r/j2XKYhzDFXGlIhCxgIQmqTqSVvUVeO9e/BaMENsr4tmCqVVSJN/ffE9KMvPMLSjHMoGfW+CpqkrKIt/sBOmpdZMce57eD8pawNW5VULLVq1dyROYzKF/RrRiaDa4g6vULXd7CVOatMuxlEqE4i1DFSoOGKaMiZoT9OtOjO/L28PdYad1VULRUUG2DmeS9A5h5QBk6lKM46xnc+Lsl2IyNngfmLo3g9L9527RRGxlCGL8iTBXMRZzIV1cTubWJkzuumwNoWCkiY7dVbb9fLmoe+dm3rs9C6gkiQ5qNqindlBcYs3GloIafYPpzSYk+v/HKFBt4tuoovOYQ/ehfu1lmLTdG5xIuV0/GjFjq7qqVF4iflq4M6fE16fTU1oOhvGOJZobhRYx9EiHX8N5dRFAWn/UNClaMFey07TjpNO9sQKf5nTTxcAa0dvZdImL3zHNt8b1X+fGSS/a+sq/2EzFLuxpqFEaW/o1+Jx4+LkOZPe6zuoFOon9rwfDg0OYYnqYCfGdnqYmz6fVoukS54aTHjLWRd7j6M/AQhBx5pDHkciDCHUwSr6B/eqnGp8lcj/VLdPXbKTdNgM8ltk2Ul38KalTptLQP/Hdz9K3y6B14MiXkK6uupHbMHCZRXhSzz+4vza3WtCGChQI9TOMxctjrv7FBqtsgK7YaNIw4XuknM8AVM0y1Rdjn4vKptLvvcB8/YVnpzLYjhy5/wX8nPnuLe0/OnT/azRq5icO2Du7MJHmFihgATolWD0t1LXw/QWMK0enmdh6sRsinWPS1NUw3JBGlcsrXv2PQnmbET+s6RUfiV6ZxkZbaqNRnM6c+D+Vpglb6TKMtijcmq90DFbkv66RlcXjGS2+yfSPuK+F2GCYS5FlKsEEkHkmKktWW4sVRakAhhHLgBSKfKkZ7l7wnLZK7NcrPRRcdwkAp4lEIlYJqGMOQviQ+e4GyDeko/uF2HcfI9953QbE2wbqrCp3m5XYimIG1KL+rSvtT8VXa7ShpBFUoSYYcAhCdA2oLastDrKJQBEQZ4B10qEAvt+0vrnbN9POuBaGzOMJUjBZaJTzhLBc37otbbvJ/X9pP3hHkfTqOj7Sf8LmPp+0t72kxSyJGJZmOpA8VgyFmbb9pM4i3IFCU8k7YmDgPgy71nukbLcI+snxQK4ilUgIdQij1IWrH/hHSbH3QTxnjHcNY76Aob7KHX3huH+hOMPk9++uLd22LRpv9jtkYD0o58gfSP3dRu5juWuOW8+/wZ+/lb0VykAAA==&quot;"/>
    <we:property name="embedUrl" value="&quot;/reportEmbed?reportId=2a4ca978-78d8-48ce-8f45-4f768c259b9e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d77d7d5-76cb-4c33-be0e-0c20254a1cb3&quot;"/>
    <we:property name="pageName" value="&quot;ReportSection36b5a4db0c2c8ee66119&quot;"/>
    <we:property name="pageDisplayName" value="&quot;Popular Stations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afb72ac-a671-4b14-8ec9-2519b2dd51a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a4ca978-78d8-48ce-8f45-4f768c259b9e/ReportSectiond05842a04e2fc886e21f?bookmarkGuid=eefe174d-22ea-4c8f-a84e-5f1acffd9d91&amp;bookmarkUsage=1&amp;ctid=b73c22a0-5199-467c-9987-e80a29cfcfcf&amp;fromEntryPoint=export&quot;"/>
    <we:property name="reportState" value="&quot;CONNECTED&quot;"/>
    <we:property name="reportEmbeddedTime" value="&quot;2023-04-12T04:49:47.142Z&quot;"/>
    <we:property name="creatorSessionId" value="&quot;b2667040-39a8-448f-8c2d-391f93151183&quot;"/>
    <we:property name="creatorUserId" value="&quot;10032000C9E73049&quot;"/>
    <we:property name="creatorTenantId" value="&quot;b73c22a0-5199-467c-9987-e80a29cfcfcf&quot;"/>
    <we:property name="reportName" value="&quot;Bike_Data_Visualization&quot;"/>
    <we:property name="isFiltersActionButtonVisible" value="true"/>
    <we:property name="initialStateBookmark" value="&quot;H4sIAAAAAAAAA81WW0/bMBT+K8gvvIQpSa/0rZSiSVxVEHuYqspxTlODY0eOA3SI/77jS8XKupWhMVahNj4+t+9zzmceSc7rStDlGS2BDMiBUrcl1bc7CYmIDLbz8+PT4eR4djY8HaNZVYYrWZPBIzFUF2Cued1QYTOg8es0IlSIC1rY1ZyKGiJSga6VpIJ/A++MW0Y38BQReKiE0tSmvDTUgE17h+64xtrJpxZWpMzwO7gEZrx1ApXSJqzzuNNvpzRuQzpn/X4X0mSOMbXfdW1u97dFXWMjJQ3lEhuwtjZjtMv2e/Nuv8dYv9uKe21rn3Nhgku2HD9UGnEjG8vK8jVCFIXSnFFBHD4NtYfzSEZKNKV7Gq/ZL1WjGUzAdTKWhpslZsr4LcxyamhKnpCqC62QSLdTI/MG8hk1O4fDq7HbXqj7kQYsnpNB/DRFS81lIQLjzxCvfJu14Ay0Pc/sBplxYErA87QPBSAFNghhVb4sh/oZ+vrT9eq80ogcaVW6sPBGZVhhE6CI+D6w04h8WYAGF4X859wEVoYytz8nMDeevLKimtcrKlerY279sPaz4ytY9gvX4SvInfBi4XKfcOOZQdhUNDYBAgLDS9hN4zTZS9K9OLmK44H728Xotfjfg2j9FyDSjSDwM3VfkXWmG94NV/MwDDG4sXgbYTg2Mv/DRNh0steKXyYqVb4ty+4BmHsAGWBObZjSOeiDpQN5yPVKepLoxWm830Bbnr3wodvND2rm2q7DtLxX9akjL8/iXrrfZt1em8X9VrcTd9Kt+jfM76hkqEIvxW9YFBoKupru9yHS50mc+aiR4dw6Pwtk9E8Fu4QyAz1j1GnxR3fzGf3fcmcIvBlHC3xX1q6NDxiXAOCXMxJIXP7VKQlFp14LN1+cqjF1RRlcUAkbFBKPk8oc8i2KZP838vKF9PNMbFOwlX9o7jvCb5v11gkAAA==&quot;"/>
    <we:property name="bookmark" value="&quot;H4sIAAAAAAAAA81V30/bMBD+V5BfeAlTkqZt6FspRZOGJgSIPUwVutqX1ODEkeMCHer/vrOdipWxwdAYq6o2Pt+P7/vsu9wzIdtGweozVMhG7EDr6wrM9U7CIlZv2yDNAfZFQd8ig2GWFcmcvHRjpa5bNrpnFkyJ9kK2S1AuIRm/ziIGSp1A6VYFqBYj1qBpdQ1KfsPgTFvWLHEdMbxrlDbgUp5ZsOjS3pA7rQlK8qFHFYFbeYNnyG2wnmKjje3WIu7nWQpxhmnB83yAaVJQTBt2Pczn/V1RD2yiawuyJgDOlnEOA74/LAb5kPN80IuHmbMXUtnOZb6a3jWGeJMaq8bJNyEWpTaSg2Ken8E20LlnE62WlX+abtnP9NJwPEWPZFpbaVeUaS6v8VKAhZStSaoTo0lIv9OS8hbFJdidw/H51G8v9O3EIBUXbBSvZ2RpZV2qTvEHiucBZqskR+POc35FyngyFdJ5uocSSQIXRLSaUFZi+0B9++lic15pxI6MrnxYd8HcjXmKUMQCDkIasS8LNOijSH8hbafKuBbu7xgLG8SrGjCy3Ui5WX2Szo9qPzi+QOWw8AhfIO6pLBc+97G0QRmiDWrpEhAhtLLC3TROk70k3YuT8zge+e8uRW/F/55E778gkT5Jgj4z/xM5Z3jibviah10To2+L1wlGbVOLP0xEoJO9Xvw4UaXFc1l2D9DeItYdzZkL00agOVh5kofSbEZPEj06jbdraKdzGHzkdvXDNPOw265b3qr6zIsn5vEw3c/4YJjxOO8N+nE/fXb+jcUN1Jym0OPhNy5LgyVsuvtthAx5Em8+WtbdufV/HpDRPx3YFVZzNJcc/Cx+bzQfyf817wxFb8bJgu7K1mvjHdqlI/DLHulEXP3VLumKzsIs3FJgvf4O/aFnK1kJAAA=&quot;"/>
    <we:property name="embedUrl" value="&quot;/reportEmbed?reportId=2a4ca978-78d8-48ce-8f45-4f768c259b9e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d77d7d5-76cb-4c33-be0e-0c20254a1cb3&quot;"/>
    <we:property name="pageName" value="&quot;ReportSectiond05842a04e2fc886e21f&quot;"/>
    <we:property name="pageDisplayName" value="&quot;Rides by Hour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Aaron Chao</cp:lastModifiedBy>
  <cp:revision>4</cp:revision>
  <dcterms:created xsi:type="dcterms:W3CDTF">2018-06-07T21:39:02Z</dcterms:created>
  <dcterms:modified xsi:type="dcterms:W3CDTF">2023-04-12T04:52:00Z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