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5561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641100"/>
                  </p:ext>
                </p:extLst>
              </p:nvPr>
            </p:nvGraphicFramePr>
            <p:xfrm>
              <a:off x="0" y="989902"/>
              <a:ext cx="12192000" cy="579679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989902"/>
                <a:ext cx="12192000" cy="57967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8d3e82bf-0fcb-44dd-9147-6659e099ea0f}">
  <we:reference id="WA200003233" version="2.0.0.3" store="en-US" storeType="OMEX"/>
  <we:alternateReferences/>
  <we:properties>
    <we:property name="Microsoft.Office.CampaignId" value="&quot;none&quot;"/>
    <we:property name="reportUrl" value="&quot;/groups/me/reports/2a4ca978-78d8-48ce-8f45-4f768c259b9e/ReportSectionf24bcf85e6a9bcc8550f?bookmarkGuid=28f0ff36-1bbd-4514-94f8-500ac86bf205&amp;bookmarkUsage=1&amp;ctid=b73c22a0-5199-467c-9987-e80a29cfcfcf&amp;fromEntryPoint=export&quot;"/>
    <we:property name="reportState" value="&quot;CONNECTED&quot;"/>
    <we:property name="reportEmbeddedTime" value="&quot;2023-04-11T23:58:18.798Z&quot;"/>
    <we:property name="creatorSessionId" value="&quot;53bcb2b5-364f-4a12-ae3b-45bbb988d8fa&quot;"/>
    <we:property name="creatorUserId" value="&quot;10032000C9E73049&quot;"/>
    <we:property name="creatorTenantId" value="&quot;b73c22a0-5199-467c-9987-e80a29cfcfcf&quot;"/>
    <we:property name="reportName" value="&quot;Bike_Data_Visualization&quot;"/>
    <we:property name="isFiltersActionButtonVisible" value="true"/>
    <we:property name="initialStateBookmark" value="&quot;H4sIAAAAAAAAA+1YbU/bOhT+K8hfuJPKlLemDd9K26srARsCxDRdoeokPkk90iRyHLYO9b/v2EmAlkJZ72ViaBIS8bF9/DzHj4+Pe8O4KIsU5h9ghmyfHeT51Qzk1Y7NOixrbB8/Hh4PTg8nHwbHYzLnhRJ5VrL9G6ZAJqguRFlBqj2Q8d/LDoM0PYFEt2JIS+ywAmWZZ5CK71gPpi4lK1x0GH4r0lyCdnmmQKF2e03DqU1r2+9dWhEiJa7xDCNVW0+xyKVq2rHjhVHc76IPQRhF/W7XimlOWfcamJvH60UNsGGeKRAZAdA2OwTu2n2f+z2/G0DPDThoeyxS1QwJ5+NvhSTeFI15oeM1JBZJLkUEKTP8JJY1nRs2zNNqZr7GS/azvJIRnqJBMs6UUHPjKcWMg2QLCtSJzCmMxs5hPsnjyVfEK9M1zb8OJdKynO1bi84tkgG/hiwi6yqMQZJITEA1zfF/wBiKK5xwUOCsohyJOEaJBGDnr2ORVQrLd2bM31XW7KT9FPr/L46PY5zhLEQ5iUDv/ZpYXpKlFFmSNrq9E8p5DTJKq5KkgLxGNJyCVPqMhF9IbVogi1a+tOqXe5ps2M2Ncl5CFpcL3R31AtuOHavv9QN0+y4Ahn8U/KIK3qyZ1ymVrucB933PQt/p+oFlW5b7C6Wy/SH9veXyDPT/CJQgo+n8CK8xfQj0tv9hVwvvAqSoL1lDakuyTZVw64wt8S+pHCBSE1Bm8D1UbERsd+4Murvhwj5jI89t7oE3HZljqkWm21xKKRUwW6aXNx3QVmpvnGarmzqtW73ICqy464JFVazjBq79KyuAx9PlHbmd0eB8vI3Qy1REKJdUTrcFvUn0R4JUxutJRKuolxVY3lFf/rpo3xwO5WuZz8y0ZndCWmEdoQ6rcRDSDvs0pdzfXNEZF+1VM8i4/neEsaqDNytor8s2lG3rUOhxTufewGdEuZUeIXxGcE9FMjW+j4SqI0O0Ia3QFAQKlZjhrmM59p7t7Fn2uWXtm79dmr00/2kS7qsg4awlsahPhd4vvYVrtGHWHDUPUTTHYruA0bHJ+E86ItD2nmutOprlfJOX3QNUVM1lDc1LPS2XHOVBnddHQrbPZ7vzQvXPw+3ScV575xjY5RYF7c+sXue/2O72As9x3b4fBFbXsyLH25j/fsdCcvO7AyRfrQge0YizqpFXxLsWd+QFceBiL7Ix8Prcifu+2dYnIwDGy0GllLlp70ViUae4dfdIXqmygAhPIMM1CYP0ARlHvuGA6p+76tNMiESYbjrQ7fgmYf0A2frr0qkTAAA=&quot;"/>
    <we:property name="bookmark" value="&quot;H4sIAAAAAAAAA+1YbU/jOBD+Kyhf2JPKyXltwzcoPZ107AkB4nRaoWpiT1ovaRI5Drtd1P9+YyehtBTK9o4Vi05CIh7b4+cZPx6Pe+cIWZUZzP+EGTqHznFR3MxA3ey5Ts/JV2085izgURyEkQiTuM+4F9GootSyyCvn8M7RoCaor2RVQ2YckvHTdc+BLDuDiWmlkFXYc0pUVZFDJr9hM5i6tKpx0XPwa5kVCozLCw0ajdtbGk5tguL+6tOKwLW8xQvkurGeY1ko3bZTL0h4OggxgjjhfBCGLKU5VdNrYW4fbxa1wIZFrkHmBMDY3ASE7w4iEfWjMIa+Hwsw9lRmuh2SzEdfS0W8KRrz0oRvSCwmhZIcMsfyU1g1dO6cYZHVM/s1WrFfFLXieI4WySjXUs+tpwxzAcpZUKDOVEFhtHYB83GRjr8g3tiuafFlqJCWFc4hW/TukRyJW8g5WddhHE0mCieg2+boX2BM5A2OBWjw1lGeyDRFhQRg78NHmdcaq1/smN/qvN1J9zn0/10cn8Y4w1mCaszB7P2GWF6TpZL5JGt1uxTKZQOSZ3VFUkDRIBpOQWlzRpLPpDYjkEUnX1r18wNNtuzmVjmvIYvrhenm/dh1U48NgkGM/sAHwOR/Bb+qgrdr5m1KJQwCEFEUMIy8MIqZy5j/A6Wy+yH9ueXyAvS/S1Sg+HR+ireYPQZ63/+4q4N3BUo2l6wltSPZtmi4d+as8K+oHCBSY9B28ANUzgmx3VsaTHfLxfkbW3nucg+868h8pFpkusullFEBs2N6edcB7aT2zml2umnSOutzFrM09IFRFev5se/+yArg6XS5JLd3cnQ52kXoVSY5qhWV021BbxLzMUEq480kolU2y0qsltRXv666N4dH+VoVMzut3Z2EVthEqOc0OAhpz/lrSrm/vaJzIbur5igX5t8pproJ3qykva66UHatP6QZ5/UeDHxBlDvpEcIXBPdcTqbW96nUTWSINmQ12oJAo5Yz3PeY5x643gFzLxk7tH/7NHtl/vMk/DdBwttIYtGcCrNfZgs3aMOuedI+RNEei90CRscmF9/piEC7Bz5bdzQrxDYv+8eoqZrLW5rXZlqhBKrjJq+fSNU9n93eK9U/j7fLxHnjnWNhVzsUtN+zepP/Ujfsx4Hn+4MojlkYMO4FW/Pfz1hIbn93gBLrFcETGvHWNfKGeDfi5kGcxj72uYtxMBBeOojstj4bAbBejmut7U37IBKLJsVtukeKWlclcDyDHDckDNIH5ALFlgNqfwlzlhnoH5xbhLOJEwAA&quot;"/>
    <we:property name="embedUrl" value="&quot;/reportEmbed?reportId=2a4ca978-78d8-48ce-8f45-4f768c259b9e&amp;config=eyJjbHVzdGVyVXJsIjoiaHR0cHM6Ly9XQUJJLVVTLUVBU1QyLXJlZGlyZWN0LmFuYWx5c2lzLndpbmRvd3MubmV0IiwiZW1iZWRGZWF0dXJlcyI6eyJtb2Rlcm5FbWJlZCI6dHJ1ZSwidXNhZ2VNZXRyaWNzVk5leHQiOnRydWV9fQ%3D%3D&amp;disableSensitivityBanner=true&quot;"/>
    <we:property name="datasetId" value="&quot;0d77d7d5-76cb-4c33-be0e-0c20254a1cb3&quot;"/>
    <we:property name="pageName" value="&quot;ReportSectionf24bcf85e6a9bcc8550f&quot;"/>
    <we:property name="pageDisplayName" value="&quot;Average Ride Length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Aaron Chao</cp:lastModifiedBy>
  <cp:revision>3</cp:revision>
  <dcterms:created xsi:type="dcterms:W3CDTF">2018-06-07T21:39:02Z</dcterms:created>
  <dcterms:modified xsi:type="dcterms:W3CDTF">2023-04-12T04:32:53Z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