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PAUL KING AARON J P</a:t>
            </a:r>
            <a:r>
              <a:rPr b="1" i="0" lang="en-IN" sz="2400" u="none" cap="none" strike="noStrike">
                <a:solidFill>
                  <a:srgbClr val="1482AB"/>
                </a:solidFill>
                <a:latin typeface="Arial"/>
                <a:ea typeface="Arial"/>
                <a:cs typeface="Arial"/>
                <a:sym typeface="Arial"/>
              </a:rPr>
              <a:t> -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