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3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5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9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2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6D242-501A-FBC1-0885-D84CCF3FD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" b="738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D0FF0B-A1D0-9313-F4F6-84077122D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548" y="744910"/>
            <a:ext cx="10132798" cy="706204"/>
          </a:xfrm>
        </p:spPr>
        <p:txBody>
          <a:bodyPr anchor="b">
            <a:normAutofit fontScale="90000"/>
          </a:bodyPr>
          <a:lstStyle/>
          <a:p>
            <a:r>
              <a:rPr lang="it-IT" sz="5200" dirty="0"/>
              <a:t>https://www.justeat.it/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A55819-53A2-ED28-CB1C-A024C711D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it-I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6456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Sabon Next LT</vt:lpstr>
      <vt:lpstr>DappledVTI</vt:lpstr>
      <vt:lpstr>https://www.justeat.it/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https://www.justeat.it/</dc:title>
  <dc:creator>Aaron Ciccarello</dc:creator>
  <cp:lastModifiedBy>Aaron Ciccarello</cp:lastModifiedBy>
  <cp:revision>1</cp:revision>
  <dcterms:created xsi:type="dcterms:W3CDTF">2024-03-25T12:37:23Z</dcterms:created>
  <dcterms:modified xsi:type="dcterms:W3CDTF">2024-03-25T13:15:49Z</dcterms:modified>
</cp:coreProperties>
</file>