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59" r:id="rId2"/>
    <p:sldId id="424" r:id="rId3"/>
    <p:sldId id="428" r:id="rId4"/>
    <p:sldId id="426" r:id="rId5"/>
    <p:sldId id="429" r:id="rId6"/>
    <p:sldId id="425" r:id="rId7"/>
    <p:sldId id="318" r:id="rId8"/>
  </p:sldIdLst>
  <p:sldSz cx="9144000" cy="5143500" type="screen16x9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A6BB"/>
    <a:srgbClr val="C2D8DC"/>
    <a:srgbClr val="78A48C"/>
    <a:srgbClr val="7B8C8B"/>
    <a:srgbClr val="7B8989"/>
    <a:srgbClr val="F2F0ED"/>
    <a:srgbClr val="E2E2E2"/>
    <a:srgbClr val="CBC3BC"/>
    <a:srgbClr val="C5DABB"/>
    <a:srgbClr val="C5C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35" autoAdjust="0"/>
    <p:restoredTop sz="94660" autoAdjust="0"/>
  </p:normalViewPr>
  <p:slideViewPr>
    <p:cSldViewPr>
      <p:cViewPr varScale="1">
        <p:scale>
          <a:sx n="152" d="100"/>
          <a:sy n="152" d="100"/>
        </p:scale>
        <p:origin x="660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36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2021-08-19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2021-08-19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231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93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2021-08-19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2021-08-19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2021-08-19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EA73079-2689-448C-8DA8-D4444718DC1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54" r:id="rId4"/>
    <p:sldLayoutId id="2147483655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LAP&#35774;&#35745;&#22270;.png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A4559DE-CA4D-4BEA-8B5C-67BCA2809AC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00"/>
          <a:stretch/>
        </p:blipFill>
        <p:spPr>
          <a:xfrm>
            <a:off x="564704" y="411510"/>
            <a:ext cx="3767968" cy="4587974"/>
          </a:xfrm>
          <a:prstGeom prst="rect">
            <a:avLst/>
          </a:prstGeom>
        </p:spPr>
      </p:pic>
      <p:sp>
        <p:nvSpPr>
          <p:cNvPr id="19" name="TextBox 71">
            <a:extLst>
              <a:ext uri="{FF2B5EF4-FFF2-40B4-BE49-F238E27FC236}">
                <a16:creationId xmlns:a16="http://schemas.microsoft.com/office/drawing/2014/main" id="{E9B3703E-0B30-4EAD-B67A-CCEA4C2A0424}"/>
              </a:ext>
            </a:extLst>
          </p:cNvPr>
          <p:cNvSpPr txBox="1"/>
          <p:nvPr/>
        </p:nvSpPr>
        <p:spPr>
          <a:xfrm>
            <a:off x="4499992" y="2281977"/>
            <a:ext cx="281038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3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【LAP</a:t>
            </a: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日志分析平台系统设计分享</a:t>
            </a:r>
            <a:r>
              <a:rPr lang="en-US" altLang="zh-CN" sz="13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】</a:t>
            </a:r>
            <a:endParaRPr lang="zh-CN" altLang="en-US" sz="13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6062C60-8671-455F-BA09-CB23E7CEE226}"/>
              </a:ext>
            </a:extLst>
          </p:cNvPr>
          <p:cNvSpPr/>
          <p:nvPr/>
        </p:nvSpPr>
        <p:spPr>
          <a:xfrm>
            <a:off x="4580548" y="1635646"/>
            <a:ext cx="4563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spc="300" dirty="0" smtClean="0">
                <a:solidFill>
                  <a:srgbClr val="1EA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LAP</a:t>
            </a:r>
            <a:r>
              <a:rPr lang="zh-CN" altLang="en-US" sz="3600" b="1" spc="300" dirty="0" smtClean="0">
                <a:solidFill>
                  <a:srgbClr val="1EA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日志分析平台</a:t>
            </a:r>
            <a:endParaRPr lang="zh-CN" altLang="en-US" sz="3600" b="1" spc="300" dirty="0">
              <a:solidFill>
                <a:srgbClr val="1EA6B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DE0EFFE-C4C4-4202-94D9-ADAACA168BCC}"/>
              </a:ext>
            </a:extLst>
          </p:cNvPr>
          <p:cNvSpPr/>
          <p:nvPr/>
        </p:nvSpPr>
        <p:spPr>
          <a:xfrm>
            <a:off x="4707363" y="2621111"/>
            <a:ext cx="1419071" cy="227051"/>
          </a:xfrm>
          <a:prstGeom prst="rect">
            <a:avLst/>
          </a:prstGeom>
          <a:solidFill>
            <a:srgbClr val="1EA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演讲人：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吴小晖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6D8FA98-9A75-4383-849A-D57DF3AD969B}"/>
              </a:ext>
            </a:extLst>
          </p:cNvPr>
          <p:cNvSpPr/>
          <p:nvPr/>
        </p:nvSpPr>
        <p:spPr>
          <a:xfrm>
            <a:off x="6249273" y="2621111"/>
            <a:ext cx="1563087" cy="227051"/>
          </a:xfrm>
          <a:prstGeom prst="rect">
            <a:avLst/>
          </a:prstGeom>
          <a:solidFill>
            <a:srgbClr val="1EA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2020-08-19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806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175">
            <a:extLst>
              <a:ext uri="{FF2B5EF4-FFF2-40B4-BE49-F238E27FC236}">
                <a16:creationId xmlns:a16="http://schemas.microsoft.com/office/drawing/2014/main" id="{5F52ADE1-EF3F-4A03-AF29-C90394EDCE90}"/>
              </a:ext>
            </a:extLst>
          </p:cNvPr>
          <p:cNvSpPr txBox="1"/>
          <p:nvPr/>
        </p:nvSpPr>
        <p:spPr>
          <a:xfrm>
            <a:off x="179512" y="267494"/>
            <a:ext cx="1728192" cy="288032"/>
          </a:xfrm>
          <a:prstGeom prst="rect">
            <a:avLst/>
          </a:prstGeom>
          <a:noFill/>
        </p:spPr>
        <p:txBody>
          <a:bodyPr wrap="none">
            <a:normAutofit lnSpcReduction="10000"/>
          </a:bodyPr>
          <a:lstStyle/>
          <a:p>
            <a:r>
              <a:rPr lang="zh-CN" altLang="en-US" sz="1400" b="1" dirty="0" smtClean="0">
                <a:solidFill>
                  <a:schemeClr val="accent1">
                    <a:lumMod val="100000"/>
                  </a:schemeClr>
                </a:solidFill>
              </a:rPr>
              <a:t>一、系统设计</a:t>
            </a:r>
            <a:endParaRPr lang="zh-CN" altLang="en-US" sz="1400" b="1" dirty="0">
              <a:solidFill>
                <a:schemeClr val="accent1">
                  <a:lumMod val="100000"/>
                </a:schemeClr>
              </a:solidFill>
            </a:endParaRPr>
          </a:p>
        </p:txBody>
      </p:sp>
      <p:pic>
        <p:nvPicPr>
          <p:cNvPr id="6" name="图片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-1182"/>
            <a:ext cx="2437029" cy="513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8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175">
            <a:extLst>
              <a:ext uri="{FF2B5EF4-FFF2-40B4-BE49-F238E27FC236}">
                <a16:creationId xmlns:a16="http://schemas.microsoft.com/office/drawing/2014/main" id="{5F52ADE1-EF3F-4A03-AF29-C90394EDCE90}"/>
              </a:ext>
            </a:extLst>
          </p:cNvPr>
          <p:cNvSpPr txBox="1"/>
          <p:nvPr/>
        </p:nvSpPr>
        <p:spPr>
          <a:xfrm>
            <a:off x="179512" y="267494"/>
            <a:ext cx="1584176" cy="288032"/>
          </a:xfrm>
          <a:prstGeom prst="rect">
            <a:avLst/>
          </a:prstGeom>
          <a:noFill/>
        </p:spPr>
        <p:txBody>
          <a:bodyPr wrap="none">
            <a:normAutofit lnSpcReduction="10000"/>
          </a:bodyPr>
          <a:lstStyle/>
          <a:p>
            <a:r>
              <a:rPr lang="zh-CN" altLang="en-US" sz="1400" b="1" dirty="0" smtClean="0">
                <a:solidFill>
                  <a:schemeClr val="accent1">
                    <a:lumMod val="100000"/>
                  </a:schemeClr>
                </a:solidFill>
              </a:rPr>
              <a:t>二、流程设计</a:t>
            </a:r>
            <a:endParaRPr lang="zh-CN" altLang="en-US" sz="1400" b="1" dirty="0">
              <a:solidFill>
                <a:schemeClr val="accent1">
                  <a:lumMod val="10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39740"/>
            <a:ext cx="6971357" cy="499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4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175">
            <a:extLst>
              <a:ext uri="{FF2B5EF4-FFF2-40B4-BE49-F238E27FC236}">
                <a16:creationId xmlns:a16="http://schemas.microsoft.com/office/drawing/2014/main" id="{5F52ADE1-EF3F-4A03-AF29-C90394EDCE90}"/>
              </a:ext>
            </a:extLst>
          </p:cNvPr>
          <p:cNvSpPr txBox="1"/>
          <p:nvPr/>
        </p:nvSpPr>
        <p:spPr>
          <a:xfrm>
            <a:off x="179512" y="267494"/>
            <a:ext cx="1728192" cy="288032"/>
          </a:xfrm>
          <a:prstGeom prst="rect">
            <a:avLst/>
          </a:prstGeom>
          <a:noFill/>
        </p:spPr>
        <p:txBody>
          <a:bodyPr wrap="none">
            <a:normAutofit lnSpcReduction="10000"/>
          </a:bodyPr>
          <a:lstStyle/>
          <a:p>
            <a:r>
              <a:rPr lang="zh-CN" altLang="en-US" sz="1400" b="1" dirty="0" smtClean="0">
                <a:solidFill>
                  <a:schemeClr val="accent1">
                    <a:lumMod val="100000"/>
                  </a:schemeClr>
                </a:solidFill>
              </a:rPr>
              <a:t>三、</a:t>
            </a:r>
            <a:r>
              <a:rPr lang="en-US" altLang="zh-CN" sz="1400" b="1" dirty="0" smtClean="0">
                <a:solidFill>
                  <a:schemeClr val="accent1">
                    <a:lumMod val="100000"/>
                  </a:schemeClr>
                </a:solidFill>
              </a:rPr>
              <a:t>client sdk</a:t>
            </a:r>
            <a:endParaRPr lang="zh-CN" altLang="en-US" sz="1400" b="1" dirty="0">
              <a:solidFill>
                <a:schemeClr val="accent1">
                  <a:lumMod val="100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1520" y="699543"/>
            <a:ext cx="748883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LAP.HttpClient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.Net Framework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LAP.HttpClientCore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.Net5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设计思想：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0" lvl="2" indent="-228600"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原则上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实现可拔插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0" lvl="2" indent="-228600">
              <a:buFont typeface="+mj-lt"/>
              <a:buAutoNum type="arabicPeriod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根据接入的项目不同，只需要将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程序发给调用者，由调用者根据自身情况编译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版本。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0" lvl="2" indent="-228600">
              <a:buFont typeface="+mj-lt"/>
              <a:buAutoNum type="arabicPeriod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调用者不需要具体关注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接口，根据实体、枚举传入方法的参数。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995686"/>
            <a:ext cx="3714286" cy="29428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1983504"/>
            <a:ext cx="4824536" cy="26764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766" y="3855582"/>
            <a:ext cx="2628571" cy="12879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4465" y="3863361"/>
            <a:ext cx="1800000" cy="1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2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175">
            <a:extLst>
              <a:ext uri="{FF2B5EF4-FFF2-40B4-BE49-F238E27FC236}">
                <a16:creationId xmlns:a16="http://schemas.microsoft.com/office/drawing/2014/main" id="{5F52ADE1-EF3F-4A03-AF29-C90394EDCE90}"/>
              </a:ext>
            </a:extLst>
          </p:cNvPr>
          <p:cNvSpPr txBox="1"/>
          <p:nvPr/>
        </p:nvSpPr>
        <p:spPr>
          <a:xfrm>
            <a:off x="179512" y="267494"/>
            <a:ext cx="2088232" cy="288032"/>
          </a:xfrm>
          <a:prstGeom prst="rect">
            <a:avLst/>
          </a:prstGeom>
          <a:noFill/>
        </p:spPr>
        <p:txBody>
          <a:bodyPr wrap="none">
            <a:normAutofit lnSpcReduction="10000"/>
          </a:bodyPr>
          <a:lstStyle/>
          <a:p>
            <a:r>
              <a:rPr lang="zh-CN" altLang="en-US" sz="1400" b="1" dirty="0" smtClean="0">
                <a:solidFill>
                  <a:schemeClr val="accent1">
                    <a:lumMod val="100000"/>
                  </a:schemeClr>
                </a:solidFill>
              </a:rPr>
              <a:t>四、</a:t>
            </a:r>
            <a:r>
              <a:rPr lang="en-US" altLang="zh-CN" sz="1400" b="1" dirty="0" smtClean="0">
                <a:solidFill>
                  <a:schemeClr val="accent1">
                    <a:lumMod val="100000"/>
                  </a:schemeClr>
                </a:solidFill>
              </a:rPr>
              <a:t>sdk</a:t>
            </a:r>
            <a:r>
              <a:rPr lang="zh-CN" altLang="en-US" sz="1400" b="1" dirty="0" smtClean="0">
                <a:solidFill>
                  <a:schemeClr val="accent1">
                    <a:lumMod val="100000"/>
                  </a:schemeClr>
                </a:solidFill>
              </a:rPr>
              <a:t>测试、使用案例</a:t>
            </a:r>
            <a:endParaRPr lang="zh-CN" altLang="en-US" sz="1400" b="1" dirty="0">
              <a:solidFill>
                <a:schemeClr val="accent1">
                  <a:lumMod val="10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771550"/>
            <a:ext cx="3714286" cy="298095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555526"/>
            <a:ext cx="3580952" cy="4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94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175">
            <a:extLst>
              <a:ext uri="{FF2B5EF4-FFF2-40B4-BE49-F238E27FC236}">
                <a16:creationId xmlns:a16="http://schemas.microsoft.com/office/drawing/2014/main" id="{5F52ADE1-EF3F-4A03-AF29-C90394EDCE90}"/>
              </a:ext>
            </a:extLst>
          </p:cNvPr>
          <p:cNvSpPr txBox="1"/>
          <p:nvPr/>
        </p:nvSpPr>
        <p:spPr>
          <a:xfrm>
            <a:off x="179512" y="267494"/>
            <a:ext cx="1728192" cy="288032"/>
          </a:xfrm>
          <a:prstGeom prst="rect">
            <a:avLst/>
          </a:prstGeom>
          <a:noFill/>
        </p:spPr>
        <p:txBody>
          <a:bodyPr wrap="none">
            <a:normAutofit lnSpcReduction="10000"/>
          </a:bodyPr>
          <a:lstStyle/>
          <a:p>
            <a:r>
              <a:rPr lang="zh-CN" altLang="en-US" sz="1400" b="1" dirty="0" smtClean="0">
                <a:solidFill>
                  <a:schemeClr val="accent1">
                    <a:lumMod val="100000"/>
                  </a:schemeClr>
                </a:solidFill>
              </a:rPr>
              <a:t>五、源代码</a:t>
            </a:r>
            <a:endParaRPr lang="zh-CN" altLang="en-US" sz="1400" b="1" dirty="0">
              <a:solidFill>
                <a:schemeClr val="accent1">
                  <a:lumMod val="100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9512" y="699542"/>
            <a:ext cx="49685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LAP.Client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：日志收集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(HTTP)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LAP.Common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：公共类库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LAP.EntityFrameworkCore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：核心层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：业务逻辑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Entity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：数据库表实体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Enum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：枚举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：业务模型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ViewModel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LAP.Client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接口模型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LAP.RabbitMQ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：消息队列组件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LAP.Server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：系统服务，用于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LAP.Client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故障转移、风险预警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Job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LAP.Web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：后台面板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2931790"/>
            <a:ext cx="3685714" cy="1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5B5E3052-3D77-44CF-AAB2-C2D99440F2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00"/>
          <a:stretch/>
        </p:blipFill>
        <p:spPr>
          <a:xfrm>
            <a:off x="564704" y="411510"/>
            <a:ext cx="3767968" cy="4587974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8ACC7EF8-C105-4BCB-B82C-3121BA240D5C}"/>
              </a:ext>
            </a:extLst>
          </p:cNvPr>
          <p:cNvSpPr/>
          <p:nvPr/>
        </p:nvSpPr>
        <p:spPr>
          <a:xfrm>
            <a:off x="4499992" y="1995686"/>
            <a:ext cx="45634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spc="300" dirty="0">
                <a:solidFill>
                  <a:srgbClr val="1EA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演示完毕 谢谢欣赏</a:t>
            </a:r>
          </a:p>
        </p:txBody>
      </p:sp>
    </p:spTree>
    <p:extLst>
      <p:ext uri="{BB962C8B-B14F-4D97-AF65-F5344CB8AC3E}">
        <p14:creationId xmlns:p14="http://schemas.microsoft.com/office/powerpoint/2010/main" val="88496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B8989"/>
      </a:dk2>
      <a:lt2>
        <a:srgbClr val="F0F0F0"/>
      </a:lt2>
      <a:accent1>
        <a:srgbClr val="1EA6BB"/>
      </a:accent1>
      <a:accent2>
        <a:srgbClr val="9AACAF"/>
      </a:accent2>
      <a:accent3>
        <a:srgbClr val="1EA6BB"/>
      </a:accent3>
      <a:accent4>
        <a:srgbClr val="9AACAF"/>
      </a:accent4>
      <a:accent5>
        <a:srgbClr val="1EA6BB"/>
      </a:accent5>
      <a:accent6>
        <a:srgbClr val="9AACAF"/>
      </a:accent6>
      <a:hlink>
        <a:srgbClr val="1EA6BB"/>
      </a:hlink>
      <a:folHlink>
        <a:srgbClr val="9AACA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3030</TotalTime>
  <Words>169</Words>
  <Application>Microsoft Office PowerPoint</Application>
  <PresentationFormat>全屏显示(16:9)</PresentationFormat>
  <Paragraphs>29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CFG</cp:lastModifiedBy>
  <cp:revision>253</cp:revision>
  <dcterms:created xsi:type="dcterms:W3CDTF">2015-12-11T17:46:17Z</dcterms:created>
  <dcterms:modified xsi:type="dcterms:W3CDTF">2021-08-19T02:12:05Z</dcterms:modified>
</cp:coreProperties>
</file>