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1" r:id="rId3"/>
    <p:sldId id="260" r:id="rId4"/>
    <p:sldId id="257" r:id="rId5"/>
    <p:sldId id="259" r:id="rId6"/>
    <p:sldId id="258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07/10/2014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07/10/2014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+mj-lt"/>
              </a:rPr>
              <a:t>News, </a:t>
            </a:r>
            <a:r>
              <a:rPr lang="en-US" sz="5400" dirty="0" smtClean="0">
                <a:solidFill>
                  <a:schemeClr val="bg2"/>
                </a:solidFill>
                <a:latin typeface="+mj-lt"/>
              </a:rPr>
              <a:t>October </a:t>
            </a:r>
            <a:r>
              <a:rPr lang="en-US" sz="5400" dirty="0" smtClean="0">
                <a:solidFill>
                  <a:schemeClr val="bg2"/>
                </a:solidFill>
                <a:latin typeface="+mj-lt"/>
              </a:rPr>
              <a:t>2014</a:t>
            </a:r>
            <a:endParaRPr lang="en-US" sz="54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Picture 4" descr="pydata london logo no 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25111"/>
            <a:ext cx="635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err="1" smtClean="0"/>
              <a:t>PyCon</a:t>
            </a:r>
            <a:r>
              <a:rPr lang="en-US" sz="4200" dirty="0" smtClean="0"/>
              <a:t> </a:t>
            </a:r>
            <a:r>
              <a:rPr lang="en-US" sz="4200" dirty="0" smtClean="0"/>
              <a:t>UK – the review</a:t>
            </a:r>
            <a:r>
              <a:rPr lang="en-US" sz="4200" dirty="0" smtClean="0"/>
              <a:t>	</a:t>
            </a:r>
            <a:endParaRPr lang="en-US" sz="4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300+ </a:t>
            </a:r>
            <a:r>
              <a:rPr lang="en-US" dirty="0" err="1" smtClean="0"/>
              <a:t>pythonistas</a:t>
            </a:r>
            <a:r>
              <a:rPr lang="en-US" dirty="0" smtClean="0"/>
              <a:t>, ~10% </a:t>
            </a:r>
            <a:r>
              <a:rPr lang="en-US" dirty="0" err="1" smtClean="0"/>
              <a:t>pyladies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Quantum </a:t>
            </a:r>
            <a:r>
              <a:rPr lang="en-US" dirty="0"/>
              <a:t>physics, randomness, astronomy, data analysis, data </a:t>
            </a:r>
            <a:r>
              <a:rPr lang="en-US" dirty="0" smtClean="0"/>
              <a:t>provenance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 and you missed it!?</a:t>
            </a:r>
          </a:p>
        </p:txBody>
      </p:sp>
      <p:pic>
        <p:nvPicPr>
          <p:cNvPr id="14" name="Content Placeholder 13" descr="pycon_uk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" b="29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12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Machine Learning Tutorials at Imperial!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Targeted at an MSc, PhD level at Imperial.</a:t>
            </a:r>
          </a:p>
          <a:p>
            <a:endParaRPr lang="en-US" dirty="0"/>
          </a:p>
          <a:p>
            <a:r>
              <a:rPr lang="en-US" dirty="0" smtClean="0"/>
              <a:t>October 15</a:t>
            </a:r>
            <a:r>
              <a:rPr lang="en-US" baseline="30000" dirty="0" smtClean="0"/>
              <a:t>th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wp.doc.ic.ac.uk</a:t>
            </a:r>
            <a:r>
              <a:rPr lang="en-US" dirty="0"/>
              <a:t>/</a:t>
            </a:r>
            <a:r>
              <a:rPr lang="en-US" dirty="0" err="1"/>
              <a:t>sml</a:t>
            </a:r>
            <a:r>
              <a:rPr lang="en-US" dirty="0"/>
              <a:t>/teaching/ml-tutorials/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89548" b="-189548"/>
          <a:stretch>
            <a:fillRect/>
          </a:stretch>
        </p:blipFill>
        <p:spPr>
          <a:xfrm>
            <a:off x="4419600" y="1536700"/>
            <a:ext cx="3657600" cy="4589463"/>
          </a:xfrm>
        </p:spPr>
      </p:pic>
    </p:spTree>
    <p:extLst>
      <p:ext uri="{BB962C8B-B14F-4D97-AF65-F5344CB8AC3E}">
        <p14:creationId xmlns:p14="http://schemas.microsoft.com/office/powerpoint/2010/main" val="351650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Saturday in sunny Dublin!</a:t>
            </a:r>
          </a:p>
          <a:p>
            <a:endParaRPr lang="en-US" dirty="0"/>
          </a:p>
          <a:p>
            <a:r>
              <a:rPr lang="en-US" dirty="0" smtClean="0"/>
              <a:t> Two days </a:t>
            </a:r>
            <a:r>
              <a:rPr lang="en-US" dirty="0" smtClean="0"/>
              <a:t>of talks, followed by two days of sprints</a:t>
            </a:r>
          </a:p>
          <a:p>
            <a:endParaRPr lang="en-US" dirty="0"/>
          </a:p>
          <a:p>
            <a:r>
              <a:rPr lang="en-US" dirty="0" smtClean="0"/>
              <a:t>Ian is the keynote!?!?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4271" b="-44271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6128"/>
            <a:ext cx="7934132" cy="11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growth for </a:t>
            </a:r>
            <a:r>
              <a:rPr lang="en-US" dirty="0" err="1" smtClean="0"/>
              <a:t>PyData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 descr="CDF_when_members_2014-10-07_join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24" r="-95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705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POTM: </a:t>
            </a:r>
            <a:r>
              <a:rPr lang="en-US" dirty="0" err="1" smtClean="0"/>
              <a:t>Pyp</a:t>
            </a:r>
            <a:r>
              <a:rPr lang="en-US" dirty="0" smtClean="0"/>
              <a:t>, “The </a:t>
            </a:r>
            <a:r>
              <a:rPr lang="en-US" dirty="0" err="1" smtClean="0"/>
              <a:t>Pyed</a:t>
            </a:r>
            <a:r>
              <a:rPr lang="en-US" dirty="0" smtClean="0"/>
              <a:t> Piper”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line-based text manipulation tool similar to AWK and SED but with Python function and syntax.</a:t>
            </a:r>
          </a:p>
          <a:p>
            <a:endParaRPr lang="en-US" dirty="0"/>
          </a:p>
          <a:p>
            <a:r>
              <a:rPr lang="en-US" dirty="0" smtClean="0"/>
              <a:t>Regex, statistical functions … fully featured!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code.google.com</a:t>
            </a:r>
            <a:r>
              <a:rPr lang="en-US" dirty="0"/>
              <a:t>/p/</a:t>
            </a:r>
            <a:r>
              <a:rPr lang="en-US" dirty="0" err="1"/>
              <a:t>pyp</a:t>
            </a:r>
            <a:r>
              <a:rPr lang="en-US" dirty="0"/>
              <a:t>/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0028" r="100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691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223</TotalTime>
  <Words>148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PowerPoint Presentation</vt:lpstr>
      <vt:lpstr>PyCon UK – the review </vt:lpstr>
      <vt:lpstr>Machine Learning Tutorials at Imperial!</vt:lpstr>
      <vt:lpstr>PowerPoint Presentation</vt:lpstr>
      <vt:lpstr>Linear growth for PyData!</vt:lpstr>
      <vt:lpstr>POTM: Pyp, “The Pyed Piper”</vt:lpstr>
    </vt:vector>
  </TitlesOfParts>
  <Company>OpenVivo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PyData News </dc:title>
  <dc:creator>Emlyn Clay</dc:creator>
  <cp:lastModifiedBy>Emlyn Clay</cp:lastModifiedBy>
  <cp:revision>22</cp:revision>
  <dcterms:created xsi:type="dcterms:W3CDTF">2014-08-05T09:51:04Z</dcterms:created>
  <dcterms:modified xsi:type="dcterms:W3CDTF">2014-10-07T08:59:00Z</dcterms:modified>
</cp:coreProperties>
</file>