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61" r:id="rId3"/>
    <p:sldId id="263" r:id="rId4"/>
    <p:sldId id="260" r:id="rId5"/>
    <p:sldId id="259" r:id="rId6"/>
    <p:sldId id="258" r:id="rId7"/>
    <p:sldId id="262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7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06/01/15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06/01/15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06/01/15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06/01/15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06/01/15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06/01/15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06/01/15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06/01/15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06/01/15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06/01/15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06/01/15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06/01/15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61760" cy="10668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2"/>
                </a:solidFill>
                <a:latin typeface="+mj-lt"/>
              </a:rPr>
              <a:t>News, January 2015</a:t>
            </a:r>
            <a:endParaRPr lang="en-US" sz="540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5" name="Picture 4" descr="pydata london logo no b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92361"/>
            <a:ext cx="63500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1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Pandas pivot table explained</a:t>
            </a:r>
            <a:endParaRPr lang="en-US" sz="4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54640" r="-54640"/>
          <a:stretch>
            <a:fillRect/>
          </a:stretch>
        </p:blipFill>
        <p:spPr/>
      </p:pic>
      <p:sp>
        <p:nvSpPr>
          <p:cNvPr id="9" name="TextBox 8"/>
          <p:cNvSpPr txBox="1"/>
          <p:nvPr/>
        </p:nvSpPr>
        <p:spPr>
          <a:xfrm>
            <a:off x="560595" y="1131590"/>
            <a:ext cx="552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pbpython.com</a:t>
            </a:r>
            <a:r>
              <a:rPr lang="en-US" dirty="0"/>
              <a:t>/pandas-pivot-table-</a:t>
            </a:r>
            <a:r>
              <a:rPr lang="en-US" dirty="0" err="1"/>
              <a:t>explained.html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62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pgcli</a:t>
            </a:r>
            <a:r>
              <a:rPr lang="en-US" dirty="0" smtClean="0"/>
              <a:t> – autocomplete for </a:t>
            </a:r>
            <a:r>
              <a:rPr lang="en-US" dirty="0" err="1" smtClean="0"/>
              <a:t>psql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4778" r="-14778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91093" y="1255783"/>
            <a:ext cx="249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amjith</a:t>
            </a:r>
            <a:r>
              <a:rPr lang="en-US" dirty="0" smtClean="0"/>
              <a:t>/</a:t>
            </a:r>
            <a:r>
              <a:rPr lang="en-US" dirty="0" err="1" smtClean="0"/>
              <a:t>pgcli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54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Python 2.7.9rc1 - released</a:t>
            </a:r>
            <a:endParaRPr lang="en-US" sz="4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Backporting</a:t>
            </a:r>
            <a:r>
              <a:rPr lang="en-US" dirty="0" smtClean="0"/>
              <a:t> to Python 3 features.</a:t>
            </a:r>
          </a:p>
          <a:p>
            <a:endParaRPr lang="en-US" dirty="0"/>
          </a:p>
          <a:p>
            <a:r>
              <a:rPr lang="en-US" dirty="0" smtClean="0"/>
              <a:t>SSL module </a:t>
            </a:r>
            <a:r>
              <a:rPr lang="en-US" dirty="0" err="1" smtClean="0"/>
              <a:t>backported</a:t>
            </a:r>
            <a:r>
              <a:rPr lang="en-US" dirty="0" smtClean="0"/>
              <a:t> and in sync.</a:t>
            </a:r>
          </a:p>
          <a:p>
            <a:endParaRPr lang="en-US" dirty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docs.python.org</a:t>
            </a:r>
            <a:r>
              <a:rPr lang="en-US" dirty="0"/>
              <a:t>/</a:t>
            </a:r>
            <a:r>
              <a:rPr lang="en-US" dirty="0" err="1"/>
              <a:t>dev</a:t>
            </a:r>
            <a:r>
              <a:rPr lang="en-US" dirty="0"/>
              <a:t>/</a:t>
            </a:r>
            <a:r>
              <a:rPr lang="en-US" dirty="0" err="1"/>
              <a:t>whatsnew</a:t>
            </a:r>
            <a:r>
              <a:rPr lang="en-US" dirty="0"/>
              <a:t>/2.7.html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97326" b="-973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1650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Heroic show of loyalty!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Christmas day: </a:t>
            </a:r>
            <a:r>
              <a:rPr lang="en-US" sz="4000" b="1" dirty="0" smtClean="0"/>
              <a:t>2 members</a:t>
            </a:r>
          </a:p>
          <a:p>
            <a:endParaRPr lang="en-US" sz="4000" dirty="0"/>
          </a:p>
          <a:p>
            <a:r>
              <a:rPr lang="en-US" sz="4000" dirty="0" smtClean="0"/>
              <a:t>New years day: </a:t>
            </a:r>
            <a:r>
              <a:rPr lang="en-US" sz="4000" b="1" dirty="0" smtClean="0"/>
              <a:t>4 members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9705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POTM: </a:t>
            </a:r>
            <a:r>
              <a:rPr lang="en-US" dirty="0" err="1" smtClean="0"/>
              <a:t>statsmodels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Extensive package of descriptive statistics, plotting functions and results</a:t>
            </a:r>
          </a:p>
          <a:p>
            <a:endParaRPr lang="en-US" dirty="0" smtClean="0"/>
          </a:p>
          <a:p>
            <a:r>
              <a:rPr lang="en-US" dirty="0" smtClean="0"/>
              <a:t>Pandas has made </a:t>
            </a:r>
            <a:r>
              <a:rPr lang="en-US" dirty="0" err="1" smtClean="0"/>
              <a:t>statsmodels</a:t>
            </a:r>
            <a:r>
              <a:rPr lang="en-US" dirty="0" smtClean="0"/>
              <a:t> awesome.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statsmodels</a:t>
            </a:r>
            <a:r>
              <a:rPr lang="en-US" dirty="0" smtClean="0"/>
              <a:t>/</a:t>
            </a:r>
            <a:r>
              <a:rPr lang="en-US" dirty="0" err="1" smtClean="0"/>
              <a:t>statsmodels.git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8086" b="-280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6916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905570"/>
            <a:ext cx="7620000" cy="1143000"/>
          </a:xfrm>
        </p:spPr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London 2015!!!!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3863904"/>
            <a:ext cx="98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Updates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8896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2254</TotalTime>
  <Words>110</Words>
  <Application>Microsoft Macintosh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PowerPoint Presentation</vt:lpstr>
      <vt:lpstr>Pandas pivot table explained</vt:lpstr>
      <vt:lpstr>pgcli – autocomplete for psql</vt:lpstr>
      <vt:lpstr>Python 2.7.9rc1 - released</vt:lpstr>
      <vt:lpstr>Heroic show of loyalty!</vt:lpstr>
      <vt:lpstr>POTM: statsmodels</vt:lpstr>
      <vt:lpstr>PyData London 2015!!!!</vt:lpstr>
    </vt:vector>
  </TitlesOfParts>
  <Company>OpenVivo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PyData News </dc:title>
  <dc:creator>Emlyn Clay</dc:creator>
  <cp:lastModifiedBy>Emlyn Clay</cp:lastModifiedBy>
  <cp:revision>48</cp:revision>
  <dcterms:created xsi:type="dcterms:W3CDTF">2014-08-05T09:51:04Z</dcterms:created>
  <dcterms:modified xsi:type="dcterms:W3CDTF">2015-01-06T17:51:58Z</dcterms:modified>
</cp:coreProperties>
</file>