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1" r:id="rId3"/>
    <p:sldId id="257" r:id="rId4"/>
    <p:sldId id="260" r:id="rId5"/>
    <p:sldId id="259" r:id="rId6"/>
    <p:sldId id="25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05/08/2014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05/08/2014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05/08/2014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+mj-lt"/>
              </a:rPr>
              <a:t>News, August 2014</a:t>
            </a:r>
            <a:endParaRPr lang="en-US" sz="5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 descr="pydata london logo no 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25111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Berlin – highlights!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427" r="-13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067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Jupyter</a:t>
            </a:r>
            <a:r>
              <a:rPr lang="en-US" dirty="0" smtClean="0"/>
              <a:t> announced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63720" b="-163720"/>
          <a:stretch>
            <a:fillRect/>
          </a:stretch>
        </p:blipFill>
        <p:spPr>
          <a:xfrm>
            <a:off x="4419600" y="1536700"/>
            <a:ext cx="3657600" cy="4589463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Agnostic </a:t>
            </a:r>
            <a:r>
              <a:rPr lang="en-US" dirty="0" err="1" smtClean="0"/>
              <a:t>iPython</a:t>
            </a:r>
            <a:r>
              <a:rPr lang="en-US" dirty="0" smtClean="0"/>
              <a:t>, to be </a:t>
            </a:r>
            <a:r>
              <a:rPr lang="en-US" i="1" dirty="0" smtClean="0"/>
              <a:t>the</a:t>
            </a:r>
            <a:r>
              <a:rPr lang="en-US" dirty="0" smtClean="0"/>
              <a:t> interactive analysis tool.</a:t>
            </a:r>
          </a:p>
          <a:p>
            <a:endParaRPr lang="en-US" dirty="0"/>
          </a:p>
          <a:p>
            <a:r>
              <a:rPr lang="en-US" dirty="0" smtClean="0"/>
              <a:t>Lead by </a:t>
            </a:r>
            <a:r>
              <a:rPr lang="en-US" dirty="0" smtClean="0"/>
              <a:t>Fernando </a:t>
            </a:r>
            <a:r>
              <a:rPr lang="en-US" dirty="0" smtClean="0"/>
              <a:t>Perez</a:t>
            </a:r>
          </a:p>
          <a:p>
            <a:endParaRPr lang="en-US" dirty="0"/>
          </a:p>
          <a:p>
            <a:r>
              <a:rPr lang="en-US" dirty="0" err="1" smtClean="0"/>
              <a:t>Jupyter.org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4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err="1" smtClean="0"/>
              <a:t>Pivigo</a:t>
            </a:r>
            <a:r>
              <a:rPr lang="en-US" sz="4200" dirty="0"/>
              <a:t> </a:t>
            </a:r>
            <a:r>
              <a:rPr lang="en-US" sz="4200" dirty="0" smtClean="0"/>
              <a:t>and KPMG launch data science </a:t>
            </a:r>
            <a:r>
              <a:rPr lang="en-US" sz="4200" dirty="0" err="1" smtClean="0"/>
              <a:t>bootcamp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Course offered to convert PhDs to data scientists</a:t>
            </a:r>
          </a:p>
          <a:p>
            <a:endParaRPr lang="en-US" dirty="0"/>
          </a:p>
          <a:p>
            <a:r>
              <a:rPr lang="en-US" dirty="0" smtClean="0"/>
              <a:t>Industry placements</a:t>
            </a:r>
          </a:p>
          <a:p>
            <a:endParaRPr lang="en-US" dirty="0"/>
          </a:p>
          <a:p>
            <a:r>
              <a:rPr lang="en-US" dirty="0" smtClean="0"/>
              <a:t>To address the </a:t>
            </a:r>
            <a:r>
              <a:rPr lang="en-US" dirty="0" smtClean="0"/>
              <a:t>talent </a:t>
            </a:r>
            <a:r>
              <a:rPr lang="en-US" dirty="0" smtClean="0"/>
              <a:t>shortage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2167" b="-42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650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London 400+ members</a:t>
            </a:r>
            <a:endParaRPr lang="en-US" dirty="0"/>
          </a:p>
        </p:txBody>
      </p:sp>
      <p:pic>
        <p:nvPicPr>
          <p:cNvPr id="6" name="Content Placeholder 5" descr="CDF_when_members_join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8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POTM: </a:t>
            </a:r>
            <a:r>
              <a:rPr lang="en-US" dirty="0" err="1" smtClean="0"/>
              <a:t>Textract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Python package </a:t>
            </a:r>
            <a:r>
              <a:rPr lang="en-US" dirty="0" smtClean="0"/>
              <a:t>to dump text content </a:t>
            </a:r>
            <a:r>
              <a:rPr lang="en-US" dirty="0" smtClean="0"/>
              <a:t>out of documents.</a:t>
            </a:r>
          </a:p>
          <a:p>
            <a:endParaRPr lang="en-US" dirty="0"/>
          </a:p>
          <a:p>
            <a:r>
              <a:rPr lang="en-US" dirty="0" smtClean="0"/>
              <a:t>CLI or script interface</a:t>
            </a:r>
          </a:p>
          <a:p>
            <a:endParaRPr lang="en-US" dirty="0"/>
          </a:p>
          <a:p>
            <a:r>
              <a:rPr lang="en-US" dirty="0" smtClean="0"/>
              <a:t>No OCR as </a:t>
            </a:r>
            <a:r>
              <a:rPr lang="en-US" dirty="0" smtClean="0"/>
              <a:t>yet but you’ve heard of piping right?</a:t>
            </a:r>
            <a:endParaRPr lang="en-US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477" r="10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691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34</TotalTime>
  <Words>82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PyData Berlin – highlights!</vt:lpstr>
      <vt:lpstr>Project Jupyter announced</vt:lpstr>
      <vt:lpstr>Pivigo and KPMG launch data science bootcamp</vt:lpstr>
      <vt:lpstr>PyData London 400+ members</vt:lpstr>
      <vt:lpstr>POTM: Textract</vt:lpstr>
    </vt:vector>
  </TitlesOfParts>
  <Company>OpenVivo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News </dc:title>
  <dc:creator>Emlyn Clay</dc:creator>
  <cp:lastModifiedBy>Emlyn Clay</cp:lastModifiedBy>
  <cp:revision>6</cp:revision>
  <dcterms:created xsi:type="dcterms:W3CDTF">2014-08-05T09:51:04Z</dcterms:created>
  <dcterms:modified xsi:type="dcterms:W3CDTF">2014-08-05T14:29:56Z</dcterms:modified>
</cp:coreProperties>
</file>