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1" r:id="rId3"/>
    <p:sldId id="260" r:id="rId4"/>
    <p:sldId id="257" r:id="rId5"/>
    <p:sldId id="259" r:id="rId6"/>
    <p:sldId id="25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mlyn:PyData-London-Meetup_Member_List_on_08-21-14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analysis!$A$1:$A$3</c:f>
              <c:strCache>
                <c:ptCount val="3"/>
                <c:pt idx="0">
                  <c:v>No-shows</c:v>
                </c:pt>
                <c:pt idx="1">
                  <c:v>Good citizens</c:v>
                </c:pt>
                <c:pt idx="2">
                  <c:v>Serial no-shows</c:v>
                </c:pt>
              </c:strCache>
            </c:strRef>
          </c:cat>
          <c:val>
            <c:numRef>
              <c:f>analysis!$B$1:$B$3</c:f>
              <c:numCache>
                <c:formatCode>General</c:formatCode>
                <c:ptCount val="3"/>
                <c:pt idx="0">
                  <c:v>69.0</c:v>
                </c:pt>
                <c:pt idx="1">
                  <c:v>335.0</c:v>
                </c:pt>
                <c:pt idx="2">
                  <c:v>2.0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02/09/2014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02/09/2014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02/09/2014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+mj-lt"/>
              </a:rPr>
              <a:t>News, </a:t>
            </a:r>
            <a:r>
              <a:rPr lang="en-US" sz="5400" dirty="0" smtClean="0">
                <a:solidFill>
                  <a:schemeClr val="bg2"/>
                </a:solidFill>
                <a:latin typeface="+mj-lt"/>
              </a:rPr>
              <a:t>September </a:t>
            </a:r>
            <a:r>
              <a:rPr lang="en-US" sz="5400" dirty="0" smtClean="0">
                <a:solidFill>
                  <a:schemeClr val="bg2"/>
                </a:solidFill>
                <a:latin typeface="+mj-lt"/>
              </a:rPr>
              <a:t>2014</a:t>
            </a:r>
            <a:endParaRPr lang="en-US" sz="5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 descr="pydata london logo no 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25111"/>
            <a:ext cx="635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err="1" smtClean="0"/>
              <a:t>PyCon</a:t>
            </a:r>
            <a:r>
              <a:rPr lang="en-US" sz="4200" dirty="0" smtClean="0"/>
              <a:t> UK	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biggest Python event of the year!</a:t>
            </a:r>
          </a:p>
          <a:p>
            <a:endParaRPr lang="en-US" dirty="0"/>
          </a:p>
          <a:p>
            <a:r>
              <a:rPr lang="en-US" dirty="0" smtClean="0"/>
              <a:t>Held at the </a:t>
            </a:r>
            <a:r>
              <a:rPr lang="en-US" dirty="0" err="1" smtClean="0"/>
              <a:t>Technocentre</a:t>
            </a:r>
            <a:r>
              <a:rPr lang="en-US" dirty="0" smtClean="0"/>
              <a:t> at Coventry University</a:t>
            </a:r>
          </a:p>
          <a:p>
            <a:endParaRPr lang="en-US" dirty="0" smtClean="0"/>
          </a:p>
          <a:p>
            <a:r>
              <a:rPr lang="en-US" dirty="0" smtClean="0"/>
              <a:t>Great jacket potatoes!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2873" b="-12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12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err="1" smtClean="0"/>
              <a:t>PyHPC</a:t>
            </a:r>
            <a:r>
              <a:rPr lang="en-US" sz="4200" dirty="0" smtClean="0"/>
              <a:t> – Call for papers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Workshop attached to </a:t>
            </a:r>
            <a:r>
              <a:rPr lang="en-US" dirty="0" err="1" smtClean="0"/>
              <a:t>SuperComputing</a:t>
            </a:r>
            <a:r>
              <a:rPr lang="en-US" dirty="0" smtClean="0"/>
              <a:t> (SC) 14 in New Orleans in November.</a:t>
            </a:r>
          </a:p>
          <a:p>
            <a:endParaRPr lang="en-US" dirty="0"/>
          </a:p>
          <a:p>
            <a:r>
              <a:rPr lang="en-US" dirty="0" smtClean="0"/>
              <a:t>Full Paper Submission by September 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2750" b="-12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650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Word2vec, deep learning released</a:t>
            </a:r>
            <a:endParaRPr lang="en-US" sz="3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Unsupervised, deep learning algorithms from Google</a:t>
            </a:r>
          </a:p>
          <a:p>
            <a:endParaRPr lang="en-US" dirty="0" smtClean="0"/>
          </a:p>
          <a:p>
            <a:r>
              <a:rPr lang="en-US" dirty="0" smtClean="0"/>
              <a:t>Now integrated into Python – uses </a:t>
            </a:r>
            <a:r>
              <a:rPr lang="en-US" dirty="0" err="1" smtClean="0"/>
              <a:t>Numpy</a:t>
            </a:r>
            <a:r>
              <a:rPr lang="en-US" dirty="0" smtClean="0"/>
              <a:t>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152" r="10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434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PyDatians</a:t>
            </a:r>
            <a:r>
              <a:rPr lang="en-US" dirty="0" smtClean="0"/>
              <a:t> are good citizens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610309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POTM: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The</a:t>
            </a:r>
            <a:r>
              <a:rPr lang="en-US" dirty="0" smtClean="0"/>
              <a:t> HTTP request library</a:t>
            </a:r>
          </a:p>
          <a:p>
            <a:endParaRPr lang="en-US" dirty="0"/>
          </a:p>
          <a:p>
            <a:r>
              <a:rPr lang="en-US" dirty="0" smtClean="0"/>
              <a:t>Updated to use urllib3</a:t>
            </a:r>
          </a:p>
          <a:p>
            <a:endParaRPr lang="en-US" dirty="0"/>
          </a:p>
          <a:p>
            <a:r>
              <a:rPr lang="en-US" dirty="0" smtClean="0"/>
              <a:t>2.4.0 released on 29</a:t>
            </a:r>
            <a:r>
              <a:rPr lang="en-US" baseline="30000" dirty="0" smtClean="0"/>
              <a:t>th</a:t>
            </a:r>
            <a:r>
              <a:rPr lang="en-US" dirty="0" smtClean="0"/>
              <a:t> August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0280" b="-20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691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156</TotalTime>
  <Words>92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PyCon UK </vt:lpstr>
      <vt:lpstr>PyHPC – Call for papers</vt:lpstr>
      <vt:lpstr>Word2vec, deep learning released</vt:lpstr>
      <vt:lpstr>PyDatians are good citizens</vt:lpstr>
      <vt:lpstr>POTM: Requests</vt:lpstr>
    </vt:vector>
  </TitlesOfParts>
  <Company>OpenVivo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News </dc:title>
  <dc:creator>Emlyn Clay</dc:creator>
  <cp:lastModifiedBy>Emlyn Clay</cp:lastModifiedBy>
  <cp:revision>13</cp:revision>
  <dcterms:created xsi:type="dcterms:W3CDTF">2014-08-05T09:51:04Z</dcterms:created>
  <dcterms:modified xsi:type="dcterms:W3CDTF">2014-09-02T12:01:14Z</dcterms:modified>
</cp:coreProperties>
</file>