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02/12/14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02/12/14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1066800"/>
          </a:xfrm>
        </p:spPr>
        <p:txBody>
          <a:bodyPr>
            <a:normAutofit fontScale="92500"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December 2014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236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err="1" smtClean="0"/>
              <a:t>PyData</a:t>
            </a:r>
            <a:r>
              <a:rPr lang="en-US" sz="4200" dirty="0" smtClean="0"/>
              <a:t> NYC: the review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Was SOLD OUT, three </a:t>
            </a:r>
            <a:r>
              <a:rPr lang="en-US" dirty="0"/>
              <a:t>tracks, </a:t>
            </a:r>
            <a:r>
              <a:rPr lang="en-US" dirty="0" err="1" smtClean="0"/>
              <a:t>pydata.org</a:t>
            </a:r>
            <a:r>
              <a:rPr lang="en-US" dirty="0"/>
              <a:t>/nyc2014/schedule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/>
              <a:t>Reviews at </a:t>
            </a:r>
            <a:r>
              <a:rPr lang="en-US" dirty="0" err="1" smtClean="0"/>
              <a:t>jvns.ca</a:t>
            </a:r>
            <a:r>
              <a:rPr lang="en-US" dirty="0"/>
              <a:t> and </a:t>
            </a:r>
            <a:r>
              <a:rPr lang="en-US" dirty="0" err="1" smtClean="0"/>
              <a:t>mdbecker.github.io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3463" b="-93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Detecting Barcodes in Images with Python and </a:t>
            </a:r>
            <a:r>
              <a:rPr lang="en-US" sz="4200" dirty="0" err="1"/>
              <a:t>OpenCV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and python bindings to detect barcodes</a:t>
            </a:r>
          </a:p>
          <a:p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www.pyimagesearch.com</a:t>
            </a:r>
            <a:r>
              <a:rPr lang="en-US" dirty="0"/>
              <a:t>/2014/11/24/detecting-barcodes-images-python-</a:t>
            </a:r>
            <a:r>
              <a:rPr lang="en-US" dirty="0" err="1"/>
              <a:t>opencv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11244" b="-1112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5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Recruiter 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Popularity of a </a:t>
            </a:r>
            <a:r>
              <a:rPr lang="en-US" dirty="0" err="1" smtClean="0"/>
              <a:t>Meetup</a:t>
            </a:r>
            <a:r>
              <a:rPr lang="en-US" dirty="0" smtClean="0"/>
              <a:t> attracts recruiters.</a:t>
            </a:r>
          </a:p>
          <a:p>
            <a:endParaRPr lang="en-US" dirty="0"/>
          </a:p>
          <a:p>
            <a:r>
              <a:rPr lang="en-US" dirty="0" smtClean="0"/>
              <a:t>We ask recruiters to be polite.</a:t>
            </a:r>
          </a:p>
          <a:p>
            <a:endParaRPr lang="en-US" dirty="0"/>
          </a:p>
          <a:p>
            <a:r>
              <a:rPr lang="en-US" dirty="0" smtClean="0"/>
              <a:t>Whose looking to be recruited?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814" b="-6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434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most loyal attendee is!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7200" dirty="0"/>
          </a:p>
          <a:p>
            <a:pPr marL="114300" indent="0" algn="ctr">
              <a:buNone/>
            </a:pPr>
            <a:r>
              <a:rPr lang="en-US" sz="7200" dirty="0" err="1" smtClean="0"/>
              <a:t>zheng</a:t>
            </a:r>
            <a:r>
              <a:rPr lang="en-US" sz="7200" dirty="0" smtClean="0"/>
              <a:t> </a:t>
            </a:r>
            <a:r>
              <a:rPr lang="en-US" sz="7200" dirty="0" err="1"/>
              <a:t>zhu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smtClean="0"/>
              <a:t>collections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15888"/>
              </p:ext>
            </p:extLst>
          </p:nvPr>
        </p:nvGraphicFramePr>
        <p:xfrm>
          <a:off x="1950418" y="2643501"/>
          <a:ext cx="4573252" cy="370840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286626"/>
                <a:gridCol w="2286626"/>
              </a:tblGrid>
              <a:tr h="741680">
                <a:tc>
                  <a:txBody>
                    <a:bodyPr/>
                    <a:lstStyle/>
                    <a:p>
                      <a:pPr algn="l" fontAlgn="b">
                        <a:spcAft>
                          <a:spcPts val="1600"/>
                        </a:spcAft>
                      </a:pPr>
                      <a:r>
                        <a:rPr lang="en-US" sz="1600" b="1" u="none" strike="noStrike" dirty="0" err="1" smtClean="0">
                          <a:solidFill>
                            <a:srgbClr val="000000"/>
                          </a:solidFill>
                          <a:effectLst/>
                        </a:rPr>
                        <a:t>namedtuple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25400" marB="254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Tuple with </a:t>
                      </a:r>
                      <a:r>
                        <a:rPr lang="en-US" sz="1600" u="none" strike="noStrike" dirty="0">
                          <a:effectLst/>
                        </a:rPr>
                        <a:t>named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0" marB="25400" anchor="ctr"/>
                </a:tc>
              </a:tr>
              <a:tr h="741680">
                <a:tc>
                  <a:txBody>
                    <a:bodyPr/>
                    <a:lstStyle/>
                    <a:p>
                      <a:pPr algn="l" fontAlgn="b">
                        <a:spcAft>
                          <a:spcPts val="160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deque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25400" marB="254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list-like container with fast appends </a:t>
                      </a:r>
                      <a:r>
                        <a:rPr lang="en-US" sz="1600" b="1" u="none" strike="noStrike" dirty="0">
                          <a:effectLst/>
                        </a:rPr>
                        <a:t>and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0" marB="25400" anchor="ctr"/>
                </a:tc>
              </a:tr>
              <a:tr h="741680">
                <a:tc>
                  <a:txBody>
                    <a:bodyPr/>
                    <a:lstStyle/>
                    <a:p>
                      <a:pPr algn="l" fontAlgn="b">
                        <a:spcAft>
                          <a:spcPts val="160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Counter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25400" marB="254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counting </a:t>
                      </a:r>
                      <a:r>
                        <a:rPr lang="en-US" sz="1600" u="none" strike="noStrike" dirty="0" err="1">
                          <a:effectLst/>
                        </a:rPr>
                        <a:t>hashable</a:t>
                      </a:r>
                      <a:r>
                        <a:rPr lang="en-US" sz="1600" u="none" strike="noStrike" dirty="0">
                          <a:effectLst/>
                        </a:rPr>
                        <a:t> objects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0" marB="25400" anchor="ctr"/>
                </a:tc>
              </a:tr>
              <a:tr h="741680">
                <a:tc>
                  <a:txBody>
                    <a:bodyPr/>
                    <a:lstStyle/>
                    <a:p>
                      <a:pPr algn="l" fontAlgn="b">
                        <a:spcAft>
                          <a:spcPts val="160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OrderedDict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25400" marB="254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the </a:t>
                      </a:r>
                      <a:r>
                        <a:rPr lang="en-US" sz="1600" u="none" strike="noStrike" dirty="0">
                          <a:effectLst/>
                        </a:rPr>
                        <a:t>order entries were added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0" marB="25400" anchor="ctr"/>
                </a:tc>
              </a:tr>
              <a:tr h="741680">
                <a:tc>
                  <a:txBody>
                    <a:bodyPr/>
                    <a:lstStyle/>
                    <a:p>
                      <a:pPr algn="l" fontAlgn="b">
                        <a:spcAft>
                          <a:spcPts val="160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defaultdict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25400" marB="254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</a:rPr>
                        <a:t>Dict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subclass that </a:t>
                      </a:r>
                      <a:r>
                        <a:rPr lang="en-US" sz="1600" u="none" strike="noStrike" dirty="0" smtClean="0">
                          <a:effectLst/>
                        </a:rPr>
                        <a:t>supply </a:t>
                      </a:r>
                      <a:r>
                        <a:rPr lang="en-US" sz="1600" u="none" strike="noStrike" dirty="0">
                          <a:effectLst/>
                        </a:rPr>
                        <a:t>missing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0" marB="2540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401402"/>
            <a:ext cx="565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library with a number of efficient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05570"/>
            <a:ext cx="7620000" cy="1143000"/>
          </a:xfrm>
        </p:spPr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London 2015!!!!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863904"/>
            <a:ext cx="98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2191</TotalTime>
  <Words>145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PyData NYC: the review</vt:lpstr>
      <vt:lpstr>Detecting Barcodes in Images with Python and OpenCV</vt:lpstr>
      <vt:lpstr>Recruiter etiquette</vt:lpstr>
      <vt:lpstr>Our most loyal attendee is! </vt:lpstr>
      <vt:lpstr>POTM: collections</vt:lpstr>
      <vt:lpstr>PyData London 2015!!!!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38</cp:revision>
  <dcterms:created xsi:type="dcterms:W3CDTF">2014-08-05T09:51:04Z</dcterms:created>
  <dcterms:modified xsi:type="dcterms:W3CDTF">2014-12-03T11:13:13Z</dcterms:modified>
</cp:coreProperties>
</file>