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61" r:id="rId3"/>
    <p:sldId id="263" r:id="rId4"/>
    <p:sldId id="259" r:id="rId5"/>
    <p:sldId id="258" r:id="rId6"/>
    <p:sldId id="26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03/02/15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03/02/15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03/02/15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61760" cy="1066800"/>
          </a:xfrm>
        </p:spPr>
        <p:txBody>
          <a:bodyPr>
            <a:normAutofit fontScale="92500"/>
          </a:bodyPr>
          <a:lstStyle/>
          <a:p>
            <a:r>
              <a:rPr lang="en-US" sz="5400" dirty="0" smtClean="0">
                <a:solidFill>
                  <a:schemeClr val="bg2"/>
                </a:solidFill>
                <a:latin typeface="+mj-lt"/>
              </a:rPr>
              <a:t>News,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February </a:t>
            </a:r>
            <a:r>
              <a:rPr lang="en-US" sz="5400" dirty="0" smtClean="0">
                <a:solidFill>
                  <a:schemeClr val="bg2"/>
                </a:solidFill>
                <a:latin typeface="+mj-lt"/>
              </a:rPr>
              <a:t>2015</a:t>
            </a:r>
            <a:endParaRPr lang="en-US" sz="54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5" name="Picture 4" descr="pydata london logo no b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2361"/>
            <a:ext cx="6350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3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Python Data Usage Survey 2014</a:t>
            </a:r>
            <a:endParaRPr lang="en-US" sz="4200" dirty="0"/>
          </a:p>
        </p:txBody>
      </p:sp>
      <p:sp>
        <p:nvSpPr>
          <p:cNvPr id="9" name="TextBox 8"/>
          <p:cNvSpPr txBox="1"/>
          <p:nvPr/>
        </p:nvSpPr>
        <p:spPr>
          <a:xfrm>
            <a:off x="560595" y="113159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www.randalolson.com</a:t>
            </a:r>
            <a:r>
              <a:rPr lang="en-US" dirty="0"/>
              <a:t>/2015/01/30/python-usage-survey-2014/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8428" r="-18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126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Mistakes When Using Python for Big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605" r="-5605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457200" y="61469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www.airpair.com</a:t>
            </a:r>
            <a:r>
              <a:rPr lang="en-US" dirty="0"/>
              <a:t>/python/posts/top-mistakes-python-big-data-analytics</a:t>
            </a:r>
          </a:p>
        </p:txBody>
      </p:sp>
    </p:spTree>
    <p:extLst>
      <p:ext uri="{BB962C8B-B14F-4D97-AF65-F5344CB8AC3E}">
        <p14:creationId xmlns:p14="http://schemas.microsoft.com/office/powerpoint/2010/main" val="49985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1000. members.</a:t>
            </a:r>
            <a:endParaRPr lang="en-US" dirty="0"/>
          </a:p>
        </p:txBody>
      </p:sp>
      <p:pic>
        <p:nvPicPr>
          <p:cNvPr id="8" name="Content Placeholder 7" descr="emly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0" r="-2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705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POTM: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The </a:t>
            </a:r>
            <a:r>
              <a:rPr lang="en-US" dirty="0" smtClean="0"/>
              <a:t>graphing library in Python</a:t>
            </a:r>
          </a:p>
          <a:p>
            <a:endParaRPr lang="en-US" dirty="0"/>
          </a:p>
          <a:p>
            <a:r>
              <a:rPr lang="en-US" dirty="0" smtClean="0"/>
              <a:t>MATLAB-style for simple use, OO for advanced use</a:t>
            </a:r>
          </a:p>
          <a:p>
            <a:endParaRPr lang="en-US" dirty="0" smtClean="0"/>
          </a:p>
          <a:p>
            <a:r>
              <a:rPr lang="en-US" dirty="0" smtClean="0"/>
              <a:t>Stable API, others have built on it.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600" dirty="0" smtClean="0">
                <a:latin typeface="Monaco"/>
                <a:cs typeface="Monaco"/>
              </a:rPr>
              <a:t>import </a:t>
            </a:r>
            <a:r>
              <a:rPr lang="en-US" sz="1600" dirty="0" err="1" smtClean="0">
                <a:latin typeface="Monaco"/>
                <a:cs typeface="Monaco"/>
              </a:rPr>
              <a:t>seaborn</a:t>
            </a:r>
            <a:r>
              <a:rPr lang="en-US" sz="1600" dirty="0" smtClean="0">
                <a:latin typeface="Monaco"/>
                <a:cs typeface="Monaco"/>
              </a:rPr>
              <a:t> as </a:t>
            </a:r>
            <a:r>
              <a:rPr lang="en-US" sz="1600" dirty="0" err="1" smtClean="0">
                <a:latin typeface="Monaco"/>
                <a:cs typeface="Monaco"/>
              </a:rPr>
              <a:t>sns</a:t>
            </a:r>
            <a:endParaRPr lang="en-US" sz="1600" dirty="0" smtClean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 smtClean="0">
              <a:latin typeface="Monaco"/>
              <a:cs typeface="Monaco"/>
            </a:endParaRPr>
          </a:p>
          <a:p>
            <a:pPr marL="11430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92273" b="-2922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69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905570"/>
            <a:ext cx="7620000" cy="1143000"/>
          </a:xfrm>
        </p:spPr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London 2015!!!!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3863904"/>
            <a:ext cx="98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889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2347</TotalTime>
  <Words>103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Python Data Usage Survey 2014</vt:lpstr>
      <vt:lpstr>Top Mistakes When Using Python for Big Data</vt:lpstr>
      <vt:lpstr>1000. members.</vt:lpstr>
      <vt:lpstr>POTM: matplotlib</vt:lpstr>
      <vt:lpstr>PyData London 2015!!!!</vt:lpstr>
    </vt:vector>
  </TitlesOfParts>
  <Company>OpenVivo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PyData News </dc:title>
  <dc:creator>Emlyn Clay</dc:creator>
  <cp:lastModifiedBy>Emlyn Clay</cp:lastModifiedBy>
  <cp:revision>53</cp:revision>
  <dcterms:created xsi:type="dcterms:W3CDTF">2014-08-05T09:51:04Z</dcterms:created>
  <dcterms:modified xsi:type="dcterms:W3CDTF">2015-02-03T16:39:24Z</dcterms:modified>
</cp:coreProperties>
</file>