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3" r:id="rId4"/>
    <p:sldId id="259" r:id="rId5"/>
    <p:sldId id="264" r:id="rId6"/>
    <p:sldId id="258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03/03/15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03/03/15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March 2015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236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Last release of </a:t>
            </a:r>
            <a:r>
              <a:rPr lang="en-US" sz="4200" dirty="0" err="1" smtClean="0"/>
              <a:t>iPython</a:t>
            </a:r>
            <a:r>
              <a:rPr lang="en-US" sz="4200" dirty="0" smtClean="0"/>
              <a:t>!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034"/>
          <a:stretch/>
        </p:blipFill>
        <p:spPr>
          <a:xfrm>
            <a:off x="457200" y="1600200"/>
            <a:ext cx="7620000" cy="1903413"/>
          </a:xfrm>
        </p:spPr>
      </p:pic>
      <p:sp>
        <p:nvSpPr>
          <p:cNvPr id="6" name="TextBox 5"/>
          <p:cNvSpPr txBox="1"/>
          <p:nvPr/>
        </p:nvSpPr>
        <p:spPr>
          <a:xfrm>
            <a:off x="457200" y="3886474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Last release before moving to </a:t>
            </a:r>
            <a:r>
              <a:rPr lang="en-US" sz="2200" dirty="0" err="1" smtClean="0"/>
              <a:t>Jupyter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Different kernels, new custom widget </a:t>
            </a:r>
            <a:r>
              <a:rPr lang="en-US" sz="2200" dirty="0" err="1" smtClean="0"/>
              <a:t>syste</a:t>
            </a:r>
            <a:r>
              <a:rPr lang="en-US" sz="2200" dirty="0" smtClean="0"/>
              <a:t>,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conda</a:t>
            </a:r>
            <a:r>
              <a:rPr lang="en-US" dirty="0">
                <a:latin typeface="Monaco"/>
                <a:cs typeface="Monaco"/>
              </a:rPr>
              <a:t> create -n </a:t>
            </a:r>
            <a:r>
              <a:rPr lang="en-US" dirty="0" smtClean="0">
                <a:latin typeface="Monaco"/>
                <a:cs typeface="Monaco"/>
              </a:rPr>
              <a:t>ipython3 </a:t>
            </a:r>
            <a:r>
              <a:rPr lang="en-US" dirty="0" err="1">
                <a:latin typeface="Monaco"/>
                <a:cs typeface="Monaco"/>
              </a:rPr>
              <a:t>ipython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pyzmq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tornado </a:t>
            </a:r>
            <a:r>
              <a:rPr lang="en-US" dirty="0">
                <a:latin typeface="Monaco"/>
                <a:cs typeface="Monaco"/>
              </a:rPr>
              <a:t>jinja2 </a:t>
            </a:r>
            <a:r>
              <a:rPr lang="en-US" dirty="0" err="1">
                <a:latin typeface="Monaco"/>
                <a:cs typeface="Monaco"/>
              </a:rPr>
              <a:t>jsonschema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Google-Machine Learning Tutorial Series.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1242"/>
            <a:ext cx="7620000" cy="2159557"/>
          </a:xfrm>
        </p:spPr>
        <p:txBody>
          <a:bodyPr/>
          <a:lstStyle/>
          <a:p>
            <a:r>
              <a:rPr lang="en-US" dirty="0"/>
              <a:t>Speaker: Daniel </a:t>
            </a:r>
            <a:r>
              <a:rPr lang="en-US" dirty="0" err="1"/>
              <a:t>Polani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Title</a:t>
            </a:r>
            <a:r>
              <a:rPr lang="en-US" dirty="0"/>
              <a:t>: Information Theory in Intelligent Decision Making </a:t>
            </a:r>
            <a:endParaRPr lang="en-US" dirty="0" smtClean="0"/>
          </a:p>
          <a:p>
            <a:r>
              <a:rPr lang="en-US" dirty="0" smtClean="0"/>
              <a:t>Date</a:t>
            </a:r>
            <a:r>
              <a:rPr lang="en-US" dirty="0"/>
              <a:t>: March 4, 2015 </a:t>
            </a:r>
            <a:endParaRPr lang="en-US" dirty="0" smtClean="0"/>
          </a:p>
          <a:p>
            <a:r>
              <a:rPr lang="en-US" dirty="0" smtClean="0"/>
              <a:t>Time</a:t>
            </a:r>
            <a:r>
              <a:rPr lang="en-US" dirty="0"/>
              <a:t>: 14:00 - 16:00 </a:t>
            </a:r>
            <a:endParaRPr lang="en-US" dirty="0" smtClean="0"/>
          </a:p>
          <a:p>
            <a:r>
              <a:rPr lang="en-US" dirty="0" smtClean="0"/>
              <a:t>Location</a:t>
            </a:r>
            <a:r>
              <a:rPr lang="en-US" dirty="0"/>
              <a:t>: Huxley, 145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765" b="10375"/>
          <a:stretch/>
        </p:blipFill>
        <p:spPr>
          <a:xfrm>
            <a:off x="865425" y="1636940"/>
            <a:ext cx="6819900" cy="2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Python and databases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49" b="-36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2033" y="1232097"/>
            <a:ext cx="753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techspot.zzzeek.org</a:t>
            </a:r>
            <a:r>
              <a:rPr lang="en-US" dirty="0"/>
              <a:t>/2015/02/15/asynchronous-python-and-databases/</a:t>
            </a:r>
          </a:p>
        </p:txBody>
      </p:sp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members join in the month?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2445" r="-12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45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king of SQL abstraction. </a:t>
            </a:r>
          </a:p>
          <a:p>
            <a:endParaRPr lang="en-US" dirty="0"/>
          </a:p>
          <a:p>
            <a:r>
              <a:rPr lang="en-US" dirty="0" smtClean="0"/>
              <a:t>Database agnostic.</a:t>
            </a:r>
          </a:p>
          <a:p>
            <a:endParaRPr lang="en-US" dirty="0"/>
          </a:p>
          <a:p>
            <a:r>
              <a:rPr lang="en-US" dirty="0" err="1" smtClean="0"/>
              <a:t>Autoschema</a:t>
            </a:r>
            <a:r>
              <a:rPr lang="en-US" dirty="0" smtClean="0"/>
              <a:t> for quick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Declarative interface for </a:t>
            </a:r>
            <a:r>
              <a:rPr lang="en-US" dirty="0" err="1" smtClean="0"/>
              <a:t>perfomance</a:t>
            </a:r>
            <a:r>
              <a:rPr lang="en-US" dirty="0" smtClean="0"/>
              <a:t>.</a:t>
            </a:r>
            <a:endParaRPr lang="en-US" dirty="0" smtClean="0"/>
          </a:p>
          <a:p>
            <a:pPr marL="114300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8810" b="-248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05570"/>
            <a:ext cx="7620000" cy="1143000"/>
          </a:xfrm>
        </p:spPr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London 2015!!!!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863904"/>
            <a:ext cx="98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2491</TotalTime>
  <Words>135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Last release of iPython!</vt:lpstr>
      <vt:lpstr>Google-Machine Learning Tutorial Series.</vt:lpstr>
      <vt:lpstr>Async Python and databases  </vt:lpstr>
      <vt:lpstr>When do members join in the month?</vt:lpstr>
      <vt:lpstr>POTM: SQLalchemy</vt:lpstr>
      <vt:lpstr>PyData London 2015!!!!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61</cp:revision>
  <dcterms:created xsi:type="dcterms:W3CDTF">2014-08-05T09:51:04Z</dcterms:created>
  <dcterms:modified xsi:type="dcterms:W3CDTF">2015-03-03T18:08:14Z</dcterms:modified>
</cp:coreProperties>
</file>