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A614-CD0F-8245-8FF8-FBADACEEA54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C66A-B23C-DA4E-A4CD-86BE81BE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iotava/SDLBook" TargetMode="External"/><Relationship Id="rId3" Type="http://schemas.openxmlformats.org/officeDocument/2006/relationships/hyperlink" Target="https://github.com/antonkanin/AlienAtt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SDL Game 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08" y="1825625"/>
            <a:ext cx="3524583" cy="4351338"/>
          </a:xfrm>
        </p:spPr>
      </p:pic>
    </p:spTree>
    <p:extLst>
      <p:ext uri="{BB962C8B-B14F-4D97-AF65-F5344CB8AC3E}">
        <p14:creationId xmlns:p14="http://schemas.microsoft.com/office/powerpoint/2010/main" val="124966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https://github.com/caiotava/SDLBook</a:t>
            </a:r>
            <a:endParaRPr lang="en-US" dirty="0" smtClean="0"/>
          </a:p>
          <a:p>
            <a:pPr lvl="1"/>
            <a:r>
              <a:rPr lang="en-US" dirty="0" err="1"/>
              <a:t>AlienAttack-master.zip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https://github.com/antonkanin/AlienAttack</a:t>
            </a:r>
            <a:endParaRPr lang="en-US" dirty="0" smtClean="0"/>
          </a:p>
          <a:p>
            <a:pPr lvl="1"/>
            <a:r>
              <a:rPr lang="en-US" dirty="0" err="1"/>
              <a:t>AlienAttack-master.zip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SDL Game Development</vt:lpstr>
      <vt:lpstr>Github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2018-11-07T12:34:15Z</dcterms:created>
  <dcterms:modified xsi:type="dcterms:W3CDTF">2018-11-07T12:40:36Z</dcterms:modified>
</cp:coreProperties>
</file>