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81" d="100"/>
          <a:sy n="181" d="100"/>
        </p:scale>
        <p:origin x="-2552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61B1-95AD-1C46-9339-F35331A5CBA5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3572-735E-BE49-9E35-E91DF494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530877" y="-1010810"/>
            <a:ext cx="9363840" cy="9450841"/>
            <a:chOff x="-265163" y="17890"/>
            <a:chExt cx="9363840" cy="945084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86516">
              <a:off x="1848298" y="2522374"/>
              <a:ext cx="5428665" cy="45691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pic>
        <p:sp>
          <p:nvSpPr>
            <p:cNvPr id="2" name="Rectangle 1"/>
            <p:cNvSpPr/>
            <p:nvPr/>
          </p:nvSpPr>
          <p:spPr>
            <a:xfrm rot="2337567">
              <a:off x="2872391" y="2381987"/>
              <a:ext cx="6226286" cy="628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337567">
              <a:off x="-265163" y="6232179"/>
              <a:ext cx="6226286" cy="628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7612580">
              <a:off x="3477277" y="6041159"/>
              <a:ext cx="6226286" cy="628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7612580">
              <a:off x="-547150" y="2816604"/>
              <a:ext cx="6226286" cy="628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3" y="1342191"/>
            <a:ext cx="7241157" cy="5523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049" y="1564099"/>
            <a:ext cx="25400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049" y="156409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Goldstein</dc:creator>
  <cp:lastModifiedBy>Ben Goldstein</cp:lastModifiedBy>
  <cp:revision>6</cp:revision>
  <dcterms:created xsi:type="dcterms:W3CDTF">2016-12-26T20:30:41Z</dcterms:created>
  <dcterms:modified xsi:type="dcterms:W3CDTF">2016-12-29T22:03:43Z</dcterms:modified>
</cp:coreProperties>
</file>