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9" r:id="rId4"/>
    <p:sldId id="266" r:id="rId5"/>
    <p:sldId id="270" r:id="rId6"/>
    <p:sldId id="273" r:id="rId7"/>
    <p:sldId id="274" r:id="rId8"/>
    <p:sldId id="267" r:id="rId9"/>
    <p:sldId id="271" r:id="rId10"/>
    <p:sldId id="268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AA"/>
    <a:srgbClr val="1E2C66"/>
    <a:srgbClr val="102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3292"/>
  </p:normalViewPr>
  <p:slideViewPr>
    <p:cSldViewPr>
      <p:cViewPr>
        <p:scale>
          <a:sx n="90" d="100"/>
          <a:sy n="90" d="100"/>
        </p:scale>
        <p:origin x="109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30CD-0762-0649-9F97-37681494E507}" type="datetimeFigureOut">
              <a:rPr lang="es-ES_tradnl" smtClean="0"/>
              <a:t>10/03/2024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688C-21BE-0F4F-ACD2-A5CE3FF74BA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34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4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43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006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08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413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74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18891"/>
            <a:ext cx="4040188" cy="4350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774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18891"/>
            <a:ext cx="4041775" cy="4350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7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273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30" y="1032271"/>
            <a:ext cx="5111750" cy="56370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90628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95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941168"/>
            <a:ext cx="5486400" cy="6857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86449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4347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125760"/>
            <a:ext cx="5616624" cy="113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1D53AA"/>
          </a:solidFill>
          <a:ln>
            <a:noFill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F0DE92-BF69-E10C-716C-4BBF18F3BEE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79" y="-12106"/>
            <a:ext cx="2123525" cy="16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764952"/>
            <a:ext cx="7772400" cy="2736304"/>
          </a:xfrm>
        </p:spPr>
        <p:txBody>
          <a:bodyPr/>
          <a:lstStyle/>
          <a:p>
            <a:pPr algn="ctr"/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Análisis De Algoritmos De Ordenamiento: ShakerSort, QuickSort, ShellSort, StoogeSort</a:t>
            </a:r>
            <a:endParaRPr lang="es-CO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016224"/>
          </a:xfrm>
        </p:spPr>
        <p:txBody>
          <a:bodyPr>
            <a:normAutofit/>
          </a:bodyPr>
          <a:lstStyle/>
          <a:p>
            <a:pPr algn="ctr"/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Nombres y Códigos:</a:t>
            </a:r>
          </a:p>
          <a:p>
            <a:pPr algn="ctr"/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algn="ctr"/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Isaac David Canabal Martinez - T00068229</a:t>
            </a:r>
          </a:p>
          <a:p>
            <a:pPr algn="ctr"/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Antonio José Mendoza Simarra - T00069670</a:t>
            </a:r>
          </a:p>
          <a:p>
            <a:pPr algn="ctr"/>
            <a:r>
              <a:rPr lang="pt-BR" sz="1800" dirty="0">
                <a:latin typeface="Consolas" charset="0"/>
                <a:ea typeface="Consolas" charset="0"/>
                <a:cs typeface="Consolas" charset="0"/>
              </a:rPr>
              <a:t>Jorge Andrés Herrera Monsalve - T00068111</a:t>
            </a:r>
          </a:p>
          <a:p>
            <a:pPr algn="ctr"/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Aarón </a:t>
            </a:r>
            <a:r>
              <a:rPr lang="es-CO" sz="1800" dirty="0" err="1">
                <a:latin typeface="Consolas" charset="0"/>
                <a:ea typeface="Consolas" charset="0"/>
                <a:cs typeface="Consolas" charset="0"/>
              </a:rPr>
              <a:t>Dali</a:t>
            </a:r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 López </a:t>
            </a:r>
            <a:r>
              <a:rPr lang="es-CO" sz="1800" dirty="0" err="1">
                <a:latin typeface="Consolas" charset="0"/>
                <a:ea typeface="Consolas" charset="0"/>
                <a:cs typeface="Consolas" charset="0"/>
              </a:rPr>
              <a:t>Fortich</a:t>
            </a:r>
            <a:r>
              <a:rPr lang="es-CO" sz="1800" dirty="0">
                <a:latin typeface="Consolas" charset="0"/>
                <a:ea typeface="Consolas" charset="0"/>
                <a:cs typeface="Consolas" charset="0"/>
              </a:rPr>
              <a:t> - T00068394</a:t>
            </a:r>
          </a:p>
        </p:txBody>
      </p:sp>
    </p:spTree>
    <p:extLst>
      <p:ext uri="{BB962C8B-B14F-4D97-AF65-F5344CB8AC3E}">
        <p14:creationId xmlns:p14="http://schemas.microsoft.com/office/powerpoint/2010/main" val="42678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StoogeSort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D87003-C9F9-CCEF-84C5-C0CE94F5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6103"/>
            <a:ext cx="3199900" cy="54618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876400B-87D3-B33C-EE49-2F2C7CBE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71019"/>
            <a:ext cx="3600400" cy="43159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1AC1446-4748-3C9C-CD52-0C3A1CE1A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02" y="5877272"/>
            <a:ext cx="2409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ShakerSort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A19432-3394-D558-D57A-A1E5EE5D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6" y="1484784"/>
            <a:ext cx="3358158" cy="258770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3AF72E0-CBE9-CDD7-820D-3C1FF4BB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7" y="4286610"/>
            <a:ext cx="2257425" cy="11049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D62F4EA-6D74-D8F2-3E24-BCA7F17C7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00" y="1109170"/>
            <a:ext cx="3979965" cy="50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ShakerSort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89DBF2-712C-61A5-3F98-BEA79DA7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1" y="1268759"/>
            <a:ext cx="3628786" cy="43161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7B7E48-0C62-7533-E5BF-F97079AB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88700"/>
            <a:ext cx="3784876" cy="29165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EAE41B-B501-6CF8-1259-6CF27F16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450028"/>
            <a:ext cx="2476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QuickSort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69642-0487-E4D3-7064-CB67A831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0" y="1424447"/>
            <a:ext cx="8892480" cy="38230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9FF7F9-E318-432A-A0AB-DEACCB170873}"/>
              </a:ext>
            </a:extLst>
          </p:cNvPr>
          <p:cNvSpPr txBox="1"/>
          <p:nvPr/>
        </p:nvSpPr>
        <p:spPr>
          <a:xfrm>
            <a:off x="4669284" y="5359544"/>
            <a:ext cx="41764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6+3(n-1)</a:t>
            </a:r>
            <a:br>
              <a:rPr lang="es-ES_tradnl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O(n)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182252-3045-023F-EDD4-B626939D8614}"/>
              </a:ext>
            </a:extLst>
          </p:cNvPr>
          <p:cNvSpPr txBox="1"/>
          <p:nvPr/>
        </p:nvSpPr>
        <p:spPr>
          <a:xfrm>
            <a:off x="5677396" y="6019392"/>
            <a:ext cx="2308518" cy="37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Suma o ecuación final</a:t>
            </a:r>
          </a:p>
        </p:txBody>
      </p:sp>
    </p:spTree>
    <p:extLst>
      <p:ext uri="{BB962C8B-B14F-4D97-AF65-F5344CB8AC3E}">
        <p14:creationId xmlns:p14="http://schemas.microsoft.com/office/powerpoint/2010/main" val="1709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QuickSort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A5EC78-82F1-5DAF-EF4A-3A14DD27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556792"/>
            <a:ext cx="8711667" cy="43588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75A6F8-947E-CA55-8EE0-1651D0E31BC8}"/>
              </a:ext>
            </a:extLst>
          </p:cNvPr>
          <p:cNvSpPr txBox="1"/>
          <p:nvPr/>
        </p:nvSpPr>
        <p:spPr>
          <a:xfrm>
            <a:off x="971600" y="5291424"/>
            <a:ext cx="31915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6+5(n-1)</a:t>
            </a:r>
            <a:br>
              <a:rPr lang="es-ES_tradnl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O(n)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B42DF5-E080-29B0-BFA9-7A034D130075}"/>
              </a:ext>
            </a:extLst>
          </p:cNvPr>
          <p:cNvSpPr txBox="1"/>
          <p:nvPr/>
        </p:nvSpPr>
        <p:spPr>
          <a:xfrm>
            <a:off x="1547664" y="604800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Suma o ecuación final</a:t>
            </a:r>
          </a:p>
        </p:txBody>
      </p:sp>
    </p:spTree>
    <p:extLst>
      <p:ext uri="{BB962C8B-B14F-4D97-AF65-F5344CB8AC3E}">
        <p14:creationId xmlns:p14="http://schemas.microsoft.com/office/powerpoint/2010/main" val="399116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QuickSort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71C897-5734-FAB1-1D4D-6994706C8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4"/>
          <a:stretch/>
        </p:blipFill>
        <p:spPr>
          <a:xfrm>
            <a:off x="4827300" y="1700808"/>
            <a:ext cx="4097250" cy="2619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56747E-6072-1E09-6F39-80FB069E6423}"/>
              </a:ext>
            </a:extLst>
          </p:cNvPr>
          <p:cNvSpPr txBox="1"/>
          <p:nvPr/>
        </p:nvSpPr>
        <p:spPr>
          <a:xfrm>
            <a:off x="427084" y="4126140"/>
            <a:ext cx="3775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 function partition por si sola tiene una complejidad de O(n), por lo que ajustandolo en la formula	</a:t>
            </a:r>
          </a:p>
          <a:p>
            <a:pPr algn="just"/>
            <a:endParaRPr lang="en-US" sz="16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 * log(n/2)</a:t>
            </a:r>
          </a:p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 * log(n)</a:t>
            </a:r>
          </a:p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 * log(n)</a:t>
            </a:r>
            <a:endParaRPr lang="es-MX" sz="16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B3197D-4AE7-3940-1D57-8156440876EF}"/>
              </a:ext>
            </a:extLst>
          </p:cNvPr>
          <p:cNvSpPr txBox="1"/>
          <p:nvPr/>
        </p:nvSpPr>
        <p:spPr>
          <a:xfrm>
            <a:off x="4827300" y="5362951"/>
            <a:ext cx="41764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n * log(n)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93CC4B-61EF-FCFB-15B1-BA33C63EB623}"/>
              </a:ext>
            </a:extLst>
          </p:cNvPr>
          <p:cNvSpPr txBox="1"/>
          <p:nvPr/>
        </p:nvSpPr>
        <p:spPr>
          <a:xfrm>
            <a:off x="5797277" y="590820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Suma o ecuación final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D5EAB-C4A4-F5F8-F170-FDF9C4182528}"/>
              </a:ext>
            </a:extLst>
          </p:cNvPr>
          <p:cNvSpPr txBox="1"/>
          <p:nvPr/>
        </p:nvSpPr>
        <p:spPr>
          <a:xfrm>
            <a:off x="4755293" y="3658162"/>
            <a:ext cx="43204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Cada llamada recursive ordena la mitad del arreglo (izquierda y derecha).</a:t>
            </a:r>
          </a:p>
          <a:p>
            <a:pPr algn="just"/>
            <a:endParaRPr lang="en-US" sz="14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r>
              <a:rPr lang="es-MX" sz="14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 arreglo se ordena dividiéndolo a la mitad en cada llamada, lo que resulta en una complejidad de log(n/2).</a:t>
            </a:r>
            <a:endParaRPr lang="en-US" sz="11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s-MX" sz="11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67D44-DFCE-7B75-6239-8A686EAA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1" y="1424447"/>
            <a:ext cx="4252269" cy="248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8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QuickSort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35402C-A035-8DE9-A8C1-F110D7E2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3"/>
          <a:stretch/>
        </p:blipFill>
        <p:spPr>
          <a:xfrm>
            <a:off x="4828318" y="1638442"/>
            <a:ext cx="4315682" cy="246290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0457B8-CECE-C1C4-D439-485D33239DAB}"/>
              </a:ext>
            </a:extLst>
          </p:cNvPr>
          <p:cNvSpPr txBox="1"/>
          <p:nvPr/>
        </p:nvSpPr>
        <p:spPr>
          <a:xfrm>
            <a:off x="539552" y="4113410"/>
            <a:ext cx="3775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Resultando en la ecuacion final de: O(n) * O(n – 1)</a:t>
            </a:r>
          </a:p>
          <a:p>
            <a:pPr algn="just"/>
            <a:endParaRPr lang="en-US" sz="16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r>
              <a:rPr lang="en-US" sz="16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Terminando en una complejidad de O(n^2)</a:t>
            </a:r>
            <a:endParaRPr lang="es-MX" sz="16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C59467-2941-0306-6362-84A2EAE3BB5B}"/>
              </a:ext>
            </a:extLst>
          </p:cNvPr>
          <p:cNvSpPr txBox="1"/>
          <p:nvPr/>
        </p:nvSpPr>
        <p:spPr>
          <a:xfrm>
            <a:off x="4681240" y="6042352"/>
            <a:ext cx="43156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Consolas" charset="0"/>
                <a:ea typeface="Consolas" charset="0"/>
                <a:cs typeface="Consolas" charset="0"/>
              </a:rPr>
              <a:t>O(n^2)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C4144D-5142-F830-0312-B205AF01BAF2}"/>
              </a:ext>
            </a:extLst>
          </p:cNvPr>
          <p:cNvSpPr txBox="1"/>
          <p:nvPr/>
        </p:nvSpPr>
        <p:spPr>
          <a:xfrm>
            <a:off x="5578265" y="6391887"/>
            <a:ext cx="23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Suma o ecuación final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632C5C-52DD-FB14-E1E0-3C12744E8AA0}"/>
              </a:ext>
            </a:extLst>
          </p:cNvPr>
          <p:cNvSpPr txBox="1"/>
          <p:nvPr/>
        </p:nvSpPr>
        <p:spPr>
          <a:xfrm>
            <a:off x="4679504" y="3717032"/>
            <a:ext cx="4315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Cuando se elige el pivote como el primer elemento del arreglo (índice 0), se crean dos arreglos: uno vacío (izquierda) y otro con todos los elementos menos el pivote (derecha).</a:t>
            </a:r>
          </a:p>
          <a:p>
            <a:pPr algn="just"/>
            <a:endParaRPr lang="es-MX" sz="1400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r>
              <a:rPr lang="es-MX" sz="14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Este proceso se repite sucesivamente, creando </a:t>
            </a:r>
            <a:r>
              <a:rPr lang="es-MX" sz="1400" dirty="0" err="1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sub-arreglos</a:t>
            </a:r>
            <a:r>
              <a:rPr lang="es-MX" sz="14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lo que resulta en que este proceso se ejecute n - 1 veces.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A18936-8743-6283-DD7E-A5F1DC96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1" y="1413070"/>
            <a:ext cx="4325702" cy="25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1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ShellSort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A34922-AC8A-5F55-69F5-A858B847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00202"/>
            <a:ext cx="8640960" cy="38888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FDCCFE-1F57-A257-86EB-F412CE2D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6" y="5589240"/>
            <a:ext cx="8517518" cy="6480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052F58-F24F-7011-2F37-6204BF94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6150610"/>
            <a:ext cx="2333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84" y="281447"/>
            <a:ext cx="4770492" cy="1143000"/>
          </a:xfrm>
        </p:spPr>
        <p:txBody>
          <a:bodyPr/>
          <a:lstStyle/>
          <a:p>
            <a:pPr algn="ctr"/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Complejidad del método ShellSort </a:t>
            </a:r>
            <a:endParaRPr lang="es-CO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A0F3A-BA64-D61B-9930-E5B19D33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4" y="1876810"/>
            <a:ext cx="4755344" cy="35842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C7D6CD-1E82-8E15-E1CE-9888FEED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93" y="1886119"/>
            <a:ext cx="3431580" cy="33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66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293</Words>
  <Application>Microsoft Office PowerPoint</Application>
  <PresentationFormat>Presentación en pantalla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JetBrains Mono</vt:lpstr>
      <vt:lpstr>Tema de Office</vt:lpstr>
      <vt:lpstr>Análisis De Algoritmos De Ordenamiento: ShakerSort, QuickSort, ShellSort, StoogeSort</vt:lpstr>
      <vt:lpstr>Complejidad del método ShakerSort </vt:lpstr>
      <vt:lpstr>Complejidad del método ShakerSort </vt:lpstr>
      <vt:lpstr>Complejidad del método QuickSort </vt:lpstr>
      <vt:lpstr>Complejidad del método QuickSort </vt:lpstr>
      <vt:lpstr>Complejidad del método QuickSort </vt:lpstr>
      <vt:lpstr>Complejidad del método QuickSort </vt:lpstr>
      <vt:lpstr>Complejidad del método ShellSort </vt:lpstr>
      <vt:lpstr>Complejidad del método ShellSort </vt:lpstr>
      <vt:lpstr>Complejidad del método StoogeSort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Babel</dc:creator>
  <cp:lastModifiedBy>Isaac David Canabal Martinez</cp:lastModifiedBy>
  <cp:revision>216</cp:revision>
  <cp:lastPrinted>2020-02-20T16:19:01Z</cp:lastPrinted>
  <dcterms:created xsi:type="dcterms:W3CDTF">2013-01-04T16:05:28Z</dcterms:created>
  <dcterms:modified xsi:type="dcterms:W3CDTF">2024-03-11T04:46:11Z</dcterms:modified>
</cp:coreProperties>
</file>