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3" r:id="rId4"/>
    <p:sldId id="277" r:id="rId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8A9DF4-1285-42CB-93E1-43377E0FD563}">
  <a:tblStyle styleId="{778A9DF4-1285-42CB-93E1-43377E0FD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6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 + </a:t>
            </a:r>
            <a:r>
              <a:rPr lang="en" dirty="0">
                <a:solidFill>
                  <a:schemeClr val="accent2"/>
                </a:solidFill>
              </a:rPr>
              <a:t>‘Ejercicio’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de Febrero de 2024.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79478" y="1880575"/>
            <a:ext cx="710589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Presentado por: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David Barros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684389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¿En qué consiste una </a:t>
            </a:r>
            <a:r>
              <a:rPr lang="en" dirty="0">
                <a:solidFill>
                  <a:schemeClr val="accent2"/>
                </a:solidFill>
              </a:rPr>
              <a:t>“función?;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346485" y="1263741"/>
            <a:ext cx="3322497" cy="29542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Una </a:t>
            </a:r>
            <a:r>
              <a:rPr lang="en" sz="1400" b="1" dirty="0">
                <a:solidFill>
                  <a:schemeClr val="accent1"/>
                </a:solidFill>
                <a:uFill>
                  <a:noFill/>
                </a:uFill>
              </a:rPr>
              <a:t>función</a:t>
            </a:r>
            <a:r>
              <a:rPr lang="en" sz="1400" dirty="0">
                <a:solidFill>
                  <a:schemeClr val="accent3"/>
                </a:solidFill>
              </a:rPr>
              <a:t> se trata de un bloque de código que realiza una tarea particular y que puede ser reutilizado en diferentes partes de un programa, diviendo el código en bloques más pequeños y modularizados para que su mantenimiento y comprensión sea más sencillo.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26" name="Picture 2" descr="Qué es una función en programación? | Kiko Palomares">
            <a:extLst>
              <a:ext uri="{FF2B5EF4-FFF2-40B4-BE49-F238E27FC236}">
                <a16:creationId xmlns:a16="http://schemas.microsoft.com/office/drawing/2014/main" id="{0FE1FB98-4498-2231-8D2B-738C9A5AB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08" y="1451461"/>
            <a:ext cx="4073384" cy="228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084825" y="571127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Instrucciones del</a:t>
            </a:r>
            <a:r>
              <a:rPr lang="en" dirty="0">
                <a:solidFill>
                  <a:schemeClr val="accent2"/>
                </a:solidFill>
              </a:rPr>
              <a:t>‘ejercicio’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49902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Paso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4987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Formen un grupito de 3-4 personas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72427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Paso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7243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Con la hoja de papel entregada, imaginen una situación simple que requiera ejecutar varias tareas.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447300" y="2694977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Paso 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41800" y="2749163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Representen cada tarea específica como si fuera una función en programación.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866350" y="3417552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Paso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077875" y="3495199"/>
            <a:ext cx="4463452" cy="84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Seleccionen a 1 representante para que explique los resultados que obtuvieron y como cada función (tarea) contribuye a resolver su situación.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43327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542102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64627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0687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87190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29431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4BA0D0-2290-D858-87DD-86B269B24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66" b="22507"/>
          <a:stretch/>
        </p:blipFill>
        <p:spPr>
          <a:xfrm>
            <a:off x="5140037" y="1283841"/>
            <a:ext cx="3151908" cy="1869604"/>
          </a:xfrm>
          <a:prstGeom prst="rect">
            <a:avLst/>
          </a:prstGeom>
        </p:spPr>
      </p:pic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¡Gracias </a:t>
            </a:r>
            <a:r>
              <a:rPr lang="en" dirty="0">
                <a:solidFill>
                  <a:schemeClr val="accent2"/>
                </a:solidFill>
              </a:rPr>
              <a:t>por su atención!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 para finalizar tengan una imagen de la mano de una amiga mía sosteniendo a mi hamster:</a:t>
            </a:r>
            <a:endParaRPr dirty="0"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 descr="🐹 Hámster Emoji">
            <a:extLst>
              <a:ext uri="{FF2B5EF4-FFF2-40B4-BE49-F238E27FC236}">
                <a16:creationId xmlns:a16="http://schemas.microsoft.com/office/drawing/2014/main" id="{CED01017-3722-E93F-5668-463B2BF7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43" y="3519455"/>
            <a:ext cx="1050570" cy="10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205</Words>
  <Application>Microsoft Office PowerPoint</Application>
  <PresentationFormat>Presentación en pantalla 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Fira Code</vt:lpstr>
      <vt:lpstr>Programming Language Workshop for Beginners by Slidesgo</vt:lpstr>
      <vt:lpstr>Funciones + ‘Ejercicio’ {</vt:lpstr>
      <vt:lpstr>¿En qué consiste una “función?;</vt:lpstr>
      <vt:lpstr>Instrucciones del‘ejercicio’ {</vt:lpstr>
      <vt:lpstr>¡Gracias por su atención!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‘Language’ {</dc:title>
  <dc:creator>David</dc:creator>
  <cp:lastModifiedBy>David Ricardo Barros Navarro</cp:lastModifiedBy>
  <cp:revision>5</cp:revision>
  <dcterms:modified xsi:type="dcterms:W3CDTF">2024-01-31T18:50:59Z</dcterms:modified>
</cp:coreProperties>
</file>