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4" d="100"/>
          <a:sy n="104" d="100"/>
        </p:scale>
        <p:origin x="648" y="1104"/>
      </p:cViewPr>
      <p:guideLst>
        <p:guide pos="3840"/>
        <p:guide pos="2160" orient="horz"/>
        <p:guide pos="3940"/>
        <p:guide pos="40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B31D97-7A99-43CD-CBB2-BBBC2F81581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Normaler Text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386164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68737" y="6356349"/>
            <a:ext cx="4114800" cy="36512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04358109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8328749" y="6356349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fld id="{AFE72482-B7C9-8B03-D48B-75E7321C3958}" type="slidenum">
              <a:rPr lang="de-DE"/>
              <a:t>‹#›</a:t>
            </a:fld>
            <a:endParaRPr lang="de-DE"/>
          </a:p>
        </p:txBody>
      </p:sp>
      <p:sp>
        <p:nvSpPr>
          <p:cNvPr id="1584136333" name="Rechteck 1410848564"/>
          <p:cNvSpPr/>
          <p:nvPr/>
        </p:nvSpPr>
        <p:spPr bwMode="auto">
          <a:xfrm>
            <a:off x="0" y="0"/>
            <a:ext cx="2772000" cy="6858000"/>
          </a:xfrm>
          <a:prstGeom prst="rect">
            <a:avLst/>
          </a:prstGeom>
          <a:solidFill>
            <a:srgbClr val="88888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5938410" name="Picture 57230365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982812" y="660470"/>
            <a:ext cx="786042" cy="786042"/>
          </a:xfrm>
          <a:prstGeom prst="rect">
            <a:avLst/>
          </a:prstGeom>
        </p:spPr>
      </p:pic>
      <p:sp>
        <p:nvSpPr>
          <p:cNvPr id="1319651988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3868737" y="1031468"/>
            <a:ext cx="7203211" cy="47950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2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2pPr>
            <a:lvl3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3pPr>
            <a:lvl4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4pPr>
            <a:lvl5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5pPr>
            <a:lvl6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6pPr>
            <a:lvl7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7pPr>
            <a:lvl8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8pPr>
            <a:lvl9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r>
              <a:rPr/>
              <a:t>Folie für Fließtext</a:t>
            </a:r>
            <a:r>
              <a:rPr lang="de-DE" sz="2200" b="0" i="0" u="none" strike="noStrike" cap="none" spc="0">
                <a:solidFill>
                  <a:schemeClr val="bg1"/>
                </a:solidFill>
                <a:latin typeface="Inter"/>
                <a:ea typeface="Inter"/>
                <a:cs typeface="Inter"/>
              </a:rPr>
              <a:t> </a:t>
            </a:r>
            <a:endParaRPr/>
          </a:p>
        </p:txBody>
      </p:sp>
      <p:sp>
        <p:nvSpPr>
          <p:cNvPr id="2096273557" name="Titel 1"/>
          <p:cNvSpPr>
            <a:spLocks noGrp="1"/>
          </p:cNvSpPr>
          <p:nvPr>
            <p:ph type="title"/>
          </p:nvPr>
        </p:nvSpPr>
        <p:spPr bwMode="auto">
          <a:xfrm>
            <a:off x="148140" y="2230252"/>
            <a:ext cx="2455382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>
              <a:defRPr/>
            </a:pPr>
            <a:r>
              <a:rPr lang="de-DE"/>
              <a:t>Überschrift des Themas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großes Bild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66716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68736" y="6356349"/>
            <a:ext cx="4114800" cy="36512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5049983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8328748" y="6356349"/>
            <a:ext cx="2743200" cy="36512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>
              <a:defRPr/>
            </a:pPr>
            <a:fld id="{D2FF47DB-284A-DFBF-2FC0-2CC4E483D112}" type="slidenum">
              <a:rPr lang="de-DE"/>
              <a:t/>
            </a:fld>
            <a:endParaRPr lang="de-DE"/>
          </a:p>
        </p:txBody>
      </p:sp>
      <p:sp>
        <p:nvSpPr>
          <p:cNvPr id="1130677367" name="Rechteck 1410848564"/>
          <p:cNvSpPr/>
          <p:nvPr/>
        </p:nvSpPr>
        <p:spPr bwMode="auto">
          <a:xfrm>
            <a:off x="0" y="0"/>
            <a:ext cx="2772000" cy="6858000"/>
          </a:xfrm>
          <a:prstGeom prst="rect">
            <a:avLst/>
          </a:prstGeom>
          <a:solidFill>
            <a:srgbClr val="88888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23145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3868736" y="1031467"/>
            <a:ext cx="7203210" cy="47950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2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2pPr>
            <a:lvl3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3pPr>
            <a:lvl4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4pPr>
            <a:lvl5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5pPr>
            <a:lvl6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6pPr>
            <a:lvl7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7pPr>
            <a:lvl8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8pPr>
            <a:lvl9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r>
              <a:rPr/>
              <a:t>Bild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676357418" name="Titel 1"/>
          <p:cNvSpPr>
            <a:spLocks noGrp="1"/>
          </p:cNvSpPr>
          <p:nvPr>
            <p:ph type="title"/>
          </p:nvPr>
        </p:nvSpPr>
        <p:spPr bwMode="auto">
          <a:xfrm>
            <a:off x="148140" y="2230251"/>
            <a:ext cx="2455381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>
              <a:defRPr/>
            </a:pPr>
            <a:r>
              <a:rPr lang="de-DE"/>
              <a:t>Überschrift des Themas</a:t>
            </a:r>
            <a:endParaRPr/>
          </a:p>
        </p:txBody>
      </p:sp>
      <p:sp>
        <p:nvSpPr>
          <p:cNvPr id="1868684943" name="Content Placeholder 7"/>
          <p:cNvSpPr>
            <a:spLocks noGrp="1"/>
          </p:cNvSpPr>
          <p:nvPr>
            <p:ph sz="quarter" idx="13"/>
          </p:nvPr>
        </p:nvSpPr>
        <p:spPr bwMode="auto">
          <a:xfrm rot="16199969" flipH="0" flipV="0">
            <a:off x="9902307" y="4610809"/>
            <a:ext cx="4010888" cy="2104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None/>
              <a:defRPr sz="11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Bildquelle:</a:t>
            </a:r>
            <a:endParaRPr/>
          </a:p>
        </p:txBody>
      </p:sp>
      <p:pic>
        <p:nvPicPr>
          <p:cNvPr id="985219108" name="Picture 57230365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2811" y="660469"/>
            <a:ext cx="786042" cy="786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Aufzählung + Bild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335765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68737" y="6356349"/>
            <a:ext cx="4114800" cy="36512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66243764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8344798" y="6356349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>
              <a:defRPr/>
            </a:pPr>
            <a:fld id="{3C3DE056-903E-0F8D-14EA-45E12770C2ED}" type="slidenum">
              <a:rPr lang="de-DE"/>
              <a:t>‹#›</a:t>
            </a:fld>
            <a:endParaRPr lang="de-DE"/>
          </a:p>
        </p:txBody>
      </p:sp>
      <p:sp>
        <p:nvSpPr>
          <p:cNvPr id="983245494" name="Rechteck 1410848564"/>
          <p:cNvSpPr/>
          <p:nvPr/>
        </p:nvSpPr>
        <p:spPr bwMode="auto">
          <a:xfrm>
            <a:off x="0" y="0"/>
            <a:ext cx="2772000" cy="6858000"/>
          </a:xfrm>
          <a:prstGeom prst="rect">
            <a:avLst/>
          </a:prstGeom>
          <a:solidFill>
            <a:srgbClr val="88888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010776" name="Titel 1"/>
          <p:cNvSpPr>
            <a:spLocks noGrp="1"/>
          </p:cNvSpPr>
          <p:nvPr>
            <p:ph type="title"/>
          </p:nvPr>
        </p:nvSpPr>
        <p:spPr bwMode="auto">
          <a:xfrm>
            <a:off x="148141" y="2230253"/>
            <a:ext cx="2455382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>
              <a:defRPr/>
            </a:pPr>
            <a:r>
              <a:rPr lang="de-DE"/>
              <a:t>Überschrift des Themas</a:t>
            </a:r>
            <a:endParaRPr/>
          </a:p>
        </p:txBody>
      </p:sp>
      <p:sp>
        <p:nvSpPr>
          <p:cNvPr id="112566076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3868737" y="1033199"/>
            <a:ext cx="3543093" cy="479519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Char char="•"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r>
              <a:rPr/>
              <a:t>Aufzählung</a:t>
            </a:r>
            <a:endParaRPr/>
          </a:p>
        </p:txBody>
      </p:sp>
      <p:sp>
        <p:nvSpPr>
          <p:cNvPr id="1159280417" name="Inhaltsplatzhalter 3" title="Bild einfügen"/>
          <p:cNvSpPr>
            <a:spLocks noGrp="1"/>
          </p:cNvSpPr>
          <p:nvPr>
            <p:ph sz="half" idx="2"/>
          </p:nvPr>
        </p:nvSpPr>
        <p:spPr bwMode="auto">
          <a:xfrm>
            <a:off x="7545600" y="1033200"/>
            <a:ext cx="3542400" cy="47951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None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9pPr>
          </a:lstStyle>
          <a:p>
            <a:pPr lvl="0">
              <a:defRPr/>
            </a:pPr>
            <a:r>
              <a:rPr lang="de-DE"/>
              <a:t>Bild</a:t>
            </a:r>
            <a:endParaRPr/>
          </a:p>
        </p:txBody>
      </p:sp>
      <p:sp>
        <p:nvSpPr>
          <p:cNvPr id="1243559759" name="Content Placeholder 7"/>
          <p:cNvSpPr>
            <a:spLocks noGrp="1"/>
          </p:cNvSpPr>
          <p:nvPr>
            <p:ph sz="quarter"/>
          </p:nvPr>
        </p:nvSpPr>
        <p:spPr bwMode="auto">
          <a:xfrm rot="16199969" flipH="0" flipV="0">
            <a:off x="9902307" y="4610810"/>
            <a:ext cx="4010889" cy="2104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None/>
              <a:defRPr sz="11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Bildquelle:</a:t>
            </a:r>
            <a:endParaRPr/>
          </a:p>
        </p:txBody>
      </p:sp>
      <p:pic>
        <p:nvPicPr>
          <p:cNvPr id="1097452462" name="Picture 57230365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2811" y="660469"/>
            <a:ext cx="786042" cy="786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2x Titel + Foto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68243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68735" y="6356349"/>
            <a:ext cx="4114800" cy="36512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latin typeface="Inconsolata"/>
                <a:ea typeface="Inconsolata"/>
                <a:cs typeface="Inconsolata"/>
              </a:defRPr>
            </a:lvl2pPr>
            <a:lvl3pPr>
              <a:defRPr>
                <a:latin typeface="Inconsolata"/>
                <a:ea typeface="Inconsolata"/>
                <a:cs typeface="Inconsolata"/>
              </a:defRPr>
            </a:lvl3pPr>
            <a:lvl4pPr>
              <a:defRPr>
                <a:latin typeface="Inconsolata"/>
                <a:ea typeface="Inconsolata"/>
                <a:cs typeface="Inconsolata"/>
              </a:defRPr>
            </a:lvl4pPr>
            <a:lvl5pPr>
              <a:defRPr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1473580256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8344796" y="6356349"/>
            <a:ext cx="2743200" cy="36512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fld id="{FD8744F5-0762-DE03-4E54-1EB15000806E}" type="slidenum">
              <a:rPr lang="de-DE"/>
              <a:t/>
            </a:fld>
            <a:endParaRPr lang="de-DE"/>
          </a:p>
        </p:txBody>
      </p:sp>
      <p:sp>
        <p:nvSpPr>
          <p:cNvPr id="592283033" name="Rechteck 1410848564"/>
          <p:cNvSpPr/>
          <p:nvPr/>
        </p:nvSpPr>
        <p:spPr bwMode="auto">
          <a:xfrm>
            <a:off x="0" y="0"/>
            <a:ext cx="2772000" cy="6858000"/>
          </a:xfrm>
          <a:prstGeom prst="rect">
            <a:avLst/>
          </a:prstGeom>
          <a:solidFill>
            <a:srgbClr val="88888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655599" name="Titel 1"/>
          <p:cNvSpPr>
            <a:spLocks noGrp="1"/>
          </p:cNvSpPr>
          <p:nvPr>
            <p:ph type="title"/>
          </p:nvPr>
        </p:nvSpPr>
        <p:spPr bwMode="auto">
          <a:xfrm>
            <a:off x="148140" y="2230251"/>
            <a:ext cx="2455380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>
                <a:latin typeface="Inconsolata"/>
                <a:ea typeface="Inconsolata"/>
                <a:cs typeface="Inconsolata"/>
              </a:defRPr>
            </a:lvl2pPr>
            <a:lvl3pPr algn="ctr">
              <a:defRPr>
                <a:latin typeface="Inconsolata"/>
                <a:ea typeface="Inconsolata"/>
                <a:cs typeface="Inconsolata"/>
              </a:defRPr>
            </a:lvl3pPr>
            <a:lvl4pPr algn="ctr">
              <a:defRPr>
                <a:latin typeface="Inconsolata"/>
                <a:ea typeface="Inconsolata"/>
                <a:cs typeface="Inconsolata"/>
              </a:defRPr>
            </a:lvl4pPr>
            <a:lvl5pPr algn="ctr">
              <a:defRPr>
                <a:latin typeface="Inconsolata"/>
                <a:ea typeface="Inconsolata"/>
                <a:cs typeface="Inconsolata"/>
              </a:defRPr>
            </a:lvl5pPr>
            <a:lvl6pPr algn="ctr">
              <a:defRPr>
                <a:latin typeface="Inconsolata"/>
                <a:ea typeface="Inconsolata"/>
                <a:cs typeface="Inconsolata"/>
              </a:defRPr>
            </a:lvl6pPr>
            <a:lvl7pPr algn="ctr">
              <a:defRPr>
                <a:latin typeface="Inconsolata"/>
                <a:ea typeface="Inconsolata"/>
                <a:cs typeface="Inconsolata"/>
              </a:defRPr>
            </a:lvl7pPr>
            <a:lvl8pPr algn="ctr">
              <a:defRPr>
                <a:latin typeface="Inconsolata"/>
                <a:ea typeface="Inconsolata"/>
                <a:cs typeface="Inconsolata"/>
              </a:defRPr>
            </a:lvl8pPr>
            <a:lvl9pPr algn="ctr"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 lang="de-DE"/>
              <a:t>Überschrift des Themas</a:t>
            </a:r>
            <a:endParaRPr/>
          </a:p>
        </p:txBody>
      </p:sp>
      <p:pic>
        <p:nvPicPr>
          <p:cNvPr id="1990588411" name="Picture 57230365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2810" y="660468"/>
            <a:ext cx="786042" cy="786042"/>
          </a:xfrm>
          <a:prstGeom prst="rect">
            <a:avLst/>
          </a:prstGeom>
        </p:spPr>
      </p:pic>
      <p:sp>
        <p:nvSpPr>
          <p:cNvPr id="619064005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3868736" y="1033198"/>
            <a:ext cx="3543091" cy="45167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>
              <a:defRPr sz="24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 lang="de-DE"/>
              <a:t>Überschrift</a:t>
            </a:r>
            <a:endParaRPr/>
          </a:p>
        </p:txBody>
      </p:sp>
      <p:sp>
        <p:nvSpPr>
          <p:cNvPr id="1187840436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7544903" y="1033198"/>
            <a:ext cx="3543092" cy="45167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>
              <a:defRPr sz="24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 lang="de-DE"/>
              <a:t>Überschrift</a:t>
            </a:r>
            <a:endParaRPr/>
          </a:p>
        </p:txBody>
      </p:sp>
      <p:sp>
        <p:nvSpPr>
          <p:cNvPr id="1451455237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7545600" y="1876497"/>
            <a:ext cx="3542400" cy="39483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Char char="•"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 marL="0" lvl="0" indent="0">
              <a:buFont typeface="Arial"/>
              <a:buNone/>
              <a:defRPr/>
            </a:pPr>
            <a:r>
              <a:rPr lang="de-DE"/>
              <a:t>Foto</a:t>
            </a:r>
            <a:endParaRPr/>
          </a:p>
        </p:txBody>
      </p:sp>
      <p:sp>
        <p:nvSpPr>
          <p:cNvPr id="1711232569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3868735" y="1876497"/>
            <a:ext cx="3542400" cy="39501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Char char="•"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 marL="0" lvl="0" indent="0">
              <a:buFont typeface="Arial"/>
              <a:buNone/>
              <a:defRPr/>
            </a:pPr>
            <a:r>
              <a:rPr lang="de-DE"/>
              <a:t>Foto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Aufzählung-Titel-Text-Bild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8179423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68737" y="6356349"/>
            <a:ext cx="4114800" cy="36512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latin typeface="Inconsolata"/>
                <a:ea typeface="Inconsolata"/>
                <a:cs typeface="Inconsolata"/>
              </a:defRPr>
            </a:lvl2pPr>
            <a:lvl3pPr>
              <a:defRPr>
                <a:latin typeface="Inconsolata"/>
                <a:ea typeface="Inconsolata"/>
                <a:cs typeface="Inconsolata"/>
              </a:defRPr>
            </a:lvl3pPr>
            <a:lvl4pPr>
              <a:defRPr>
                <a:latin typeface="Inconsolata"/>
                <a:ea typeface="Inconsolata"/>
                <a:cs typeface="Inconsolata"/>
              </a:defRPr>
            </a:lvl4pPr>
            <a:lvl5pPr>
              <a:defRPr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92963140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8344800" y="6356349"/>
            <a:ext cx="2743200" cy="36512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fld id="{7F35FB7F-9962-B685-9DB7-2821BB6B19B2}" type="slidenum">
              <a:rPr lang="de-DE"/>
              <a:t>‹#›</a:t>
            </a:fld>
            <a:endParaRPr lang="de-DE"/>
          </a:p>
        </p:txBody>
      </p:sp>
      <p:sp>
        <p:nvSpPr>
          <p:cNvPr id="161296354" name="Rechteck 1410848564"/>
          <p:cNvSpPr/>
          <p:nvPr/>
        </p:nvSpPr>
        <p:spPr bwMode="auto">
          <a:xfrm>
            <a:off x="0" y="0"/>
            <a:ext cx="2772000" cy="6858000"/>
          </a:xfrm>
          <a:prstGeom prst="rect">
            <a:avLst/>
          </a:prstGeom>
          <a:solidFill>
            <a:srgbClr val="88888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371662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3868737" y="1033200"/>
            <a:ext cx="3543093" cy="29777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Char char="•"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/>
              <a:t>Aufzählung</a:t>
            </a:r>
            <a:endParaRPr/>
          </a:p>
        </p:txBody>
      </p:sp>
      <p:sp>
        <p:nvSpPr>
          <p:cNvPr id="97845625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7545600" y="1033199"/>
            <a:ext cx="3542400" cy="29777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Char char="•"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 marL="0" lvl="0" indent="0">
              <a:buFont typeface="Arial"/>
              <a:buNone/>
              <a:defRPr/>
            </a:pPr>
            <a:r>
              <a:rPr lang="de-DE"/>
              <a:t>Foto</a:t>
            </a:r>
            <a:endParaRPr/>
          </a:p>
        </p:txBody>
      </p:sp>
      <p:sp>
        <p:nvSpPr>
          <p:cNvPr id="792118969" name="Titel 1"/>
          <p:cNvSpPr>
            <a:spLocks noGrp="1"/>
          </p:cNvSpPr>
          <p:nvPr>
            <p:ph type="title"/>
          </p:nvPr>
        </p:nvSpPr>
        <p:spPr bwMode="auto">
          <a:xfrm>
            <a:off x="3868737" y="4145653"/>
            <a:ext cx="7219261" cy="45167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>
            <a:lvl1pPr>
              <a:defRPr sz="24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 sz="8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 lang="de-DE"/>
              <a:t>Überschrift</a:t>
            </a:r>
            <a:endParaRPr/>
          </a:p>
        </p:txBody>
      </p:sp>
      <p:sp>
        <p:nvSpPr>
          <p:cNvPr id="15112136" name="Titel 1"/>
          <p:cNvSpPr>
            <a:spLocks noGrp="1"/>
          </p:cNvSpPr>
          <p:nvPr>
            <p:ph type="title"/>
          </p:nvPr>
        </p:nvSpPr>
        <p:spPr bwMode="auto">
          <a:xfrm>
            <a:off x="148140" y="2230252"/>
            <a:ext cx="2455382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>
                <a:latin typeface="Inconsolata"/>
                <a:ea typeface="Inconsolata"/>
                <a:cs typeface="Inconsolata"/>
              </a:defRPr>
            </a:lvl2pPr>
            <a:lvl3pPr algn="ctr">
              <a:defRPr>
                <a:latin typeface="Inconsolata"/>
                <a:ea typeface="Inconsolata"/>
                <a:cs typeface="Inconsolata"/>
              </a:defRPr>
            </a:lvl3pPr>
            <a:lvl4pPr algn="ctr">
              <a:defRPr>
                <a:latin typeface="Inconsolata"/>
                <a:ea typeface="Inconsolata"/>
                <a:cs typeface="Inconsolata"/>
              </a:defRPr>
            </a:lvl4pPr>
            <a:lvl5pPr algn="ctr">
              <a:defRPr>
                <a:latin typeface="Inconsolata"/>
                <a:ea typeface="Inconsolata"/>
                <a:cs typeface="Inconsolata"/>
              </a:defRPr>
            </a:lvl5pPr>
            <a:lvl6pPr algn="ctr">
              <a:defRPr>
                <a:latin typeface="Inconsolata"/>
                <a:ea typeface="Inconsolata"/>
                <a:cs typeface="Inconsolata"/>
              </a:defRPr>
            </a:lvl6pPr>
            <a:lvl7pPr algn="ctr">
              <a:defRPr>
                <a:latin typeface="Inconsolata"/>
                <a:ea typeface="Inconsolata"/>
                <a:cs typeface="Inconsolata"/>
              </a:defRPr>
            </a:lvl7pPr>
            <a:lvl8pPr algn="ctr">
              <a:defRPr>
                <a:latin typeface="Inconsolata"/>
                <a:ea typeface="Inconsolata"/>
                <a:cs typeface="Inconsolata"/>
              </a:defRPr>
            </a:lvl8pPr>
            <a:lvl9pPr algn="ctr"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 lang="de-DE"/>
              <a:t>Überschrift des Themas</a:t>
            </a:r>
            <a:endParaRPr/>
          </a:p>
        </p:txBody>
      </p:sp>
      <p:sp>
        <p:nvSpPr>
          <p:cNvPr id="1687684110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3868737" y="4698159"/>
            <a:ext cx="7219261" cy="11283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/>
              <a:t>Folie für Fließtext</a:t>
            </a:r>
            <a:endParaRPr/>
          </a:p>
        </p:txBody>
      </p:sp>
      <p:sp>
        <p:nvSpPr>
          <p:cNvPr id="992160321" name="Content Placeholder 7"/>
          <p:cNvSpPr>
            <a:spLocks noGrp="1"/>
          </p:cNvSpPr>
          <p:nvPr>
            <p:ph sz="quarter" idx="13"/>
          </p:nvPr>
        </p:nvSpPr>
        <p:spPr bwMode="auto">
          <a:xfrm rot="16199969" flipH="0" flipV="0">
            <a:off x="9902307" y="4610809"/>
            <a:ext cx="4010888" cy="2104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None/>
              <a:defRPr sz="11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None/>
              <a:defRPr>
                <a:latin typeface="Inconsolata"/>
                <a:ea typeface="Inconsolata"/>
                <a:cs typeface="Inconsolata"/>
              </a:defRPr>
            </a:lvl2pPr>
            <a:lvl3pPr>
              <a:buNone/>
              <a:defRPr>
                <a:latin typeface="Inconsolata"/>
                <a:ea typeface="Inconsolata"/>
                <a:cs typeface="Inconsolata"/>
              </a:defRPr>
            </a:lvl3pPr>
            <a:lvl4pPr>
              <a:buNone/>
              <a:defRPr>
                <a:latin typeface="Inconsolata"/>
                <a:ea typeface="Inconsolata"/>
                <a:cs typeface="Inconsolata"/>
              </a:defRPr>
            </a:lvl4pPr>
            <a:lvl5pPr algn="l">
              <a:buNone/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 lvl="0">
              <a:defRPr/>
            </a:pPr>
            <a:r>
              <a:rPr lang="en-US"/>
              <a:t>Bildquelle:</a:t>
            </a:r>
            <a:endParaRPr/>
          </a:p>
        </p:txBody>
      </p:sp>
      <p:pic>
        <p:nvPicPr>
          <p:cNvPr id="1366406261" name="Picture 57230365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2811" y="660469"/>
            <a:ext cx="786042" cy="786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Bild-Text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187307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868736" y="6356349"/>
            <a:ext cx="4114800" cy="36512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latin typeface="Inconsolata"/>
                <a:ea typeface="Inconsolata"/>
                <a:cs typeface="Inconsolata"/>
              </a:defRPr>
            </a:lvl2pPr>
            <a:lvl3pPr>
              <a:defRPr>
                <a:latin typeface="Inconsolata"/>
                <a:ea typeface="Inconsolata"/>
                <a:cs typeface="Inconsolata"/>
              </a:defRPr>
            </a:lvl3pPr>
            <a:lvl4pPr>
              <a:defRPr>
                <a:latin typeface="Inconsolata"/>
                <a:ea typeface="Inconsolata"/>
                <a:cs typeface="Inconsolata"/>
              </a:defRPr>
            </a:lvl4pPr>
            <a:lvl5pPr>
              <a:defRPr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126362402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8344800" y="6356349"/>
            <a:ext cx="2743200" cy="36512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fld id="{2765D275-94F3-4F4C-6407-6FBEDBB7DEA9}" type="slidenum">
              <a:rPr lang="de-DE"/>
              <a:t/>
            </a:fld>
            <a:endParaRPr lang="de-DE"/>
          </a:p>
        </p:txBody>
      </p:sp>
      <p:sp>
        <p:nvSpPr>
          <p:cNvPr id="1148168019" name="Rechteck 1410848564"/>
          <p:cNvSpPr/>
          <p:nvPr/>
        </p:nvSpPr>
        <p:spPr bwMode="auto">
          <a:xfrm>
            <a:off x="0" y="0"/>
            <a:ext cx="2772000" cy="6858000"/>
          </a:xfrm>
          <a:prstGeom prst="rect">
            <a:avLst/>
          </a:prstGeom>
          <a:solidFill>
            <a:srgbClr val="888888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3443049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3868736" y="1033198"/>
            <a:ext cx="7219262" cy="23975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>
              <a:lnSpc>
                <a:spcPct val="114999"/>
              </a:lnSpc>
              <a:buFont typeface="Arial"/>
              <a:buChar char="•"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Char char="•"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 marL="0" lvl="0" indent="0">
              <a:buFont typeface="Arial"/>
              <a:buNone/>
              <a:defRPr/>
            </a:pPr>
            <a:r>
              <a:rPr lang="de-DE"/>
              <a:t>Foto</a:t>
            </a:r>
            <a:endParaRPr/>
          </a:p>
        </p:txBody>
      </p:sp>
      <p:sp>
        <p:nvSpPr>
          <p:cNvPr id="1240201187" name="Titel 1"/>
          <p:cNvSpPr>
            <a:spLocks noGrp="1"/>
          </p:cNvSpPr>
          <p:nvPr>
            <p:ph type="title"/>
          </p:nvPr>
        </p:nvSpPr>
        <p:spPr bwMode="auto">
          <a:xfrm>
            <a:off x="148140" y="2230251"/>
            <a:ext cx="2455381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>
                <a:latin typeface="Inconsolata"/>
                <a:ea typeface="Inconsolata"/>
                <a:cs typeface="Inconsolata"/>
              </a:defRPr>
            </a:lvl2pPr>
            <a:lvl3pPr algn="ctr">
              <a:defRPr>
                <a:latin typeface="Inconsolata"/>
                <a:ea typeface="Inconsolata"/>
                <a:cs typeface="Inconsolata"/>
              </a:defRPr>
            </a:lvl3pPr>
            <a:lvl4pPr algn="ctr">
              <a:defRPr>
                <a:latin typeface="Inconsolata"/>
                <a:ea typeface="Inconsolata"/>
                <a:cs typeface="Inconsolata"/>
              </a:defRPr>
            </a:lvl4pPr>
            <a:lvl5pPr algn="ctr">
              <a:defRPr>
                <a:latin typeface="Inconsolata"/>
                <a:ea typeface="Inconsolata"/>
                <a:cs typeface="Inconsolata"/>
              </a:defRPr>
            </a:lvl5pPr>
            <a:lvl6pPr algn="ctr">
              <a:defRPr>
                <a:latin typeface="Inconsolata"/>
                <a:ea typeface="Inconsolata"/>
                <a:cs typeface="Inconsolata"/>
              </a:defRPr>
            </a:lvl6pPr>
            <a:lvl7pPr algn="ctr">
              <a:defRPr>
                <a:latin typeface="Inconsolata"/>
                <a:ea typeface="Inconsolata"/>
                <a:cs typeface="Inconsolata"/>
              </a:defRPr>
            </a:lvl7pPr>
            <a:lvl8pPr algn="ctr">
              <a:defRPr>
                <a:latin typeface="Inconsolata"/>
                <a:ea typeface="Inconsolata"/>
                <a:cs typeface="Inconsolata"/>
              </a:defRPr>
            </a:lvl8pPr>
            <a:lvl9pPr algn="ctr"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 lang="de-DE"/>
              <a:t>Überschrift des Themas</a:t>
            </a:r>
            <a:endParaRPr/>
          </a:p>
        </p:txBody>
      </p:sp>
      <p:sp>
        <p:nvSpPr>
          <p:cNvPr id="310598652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3868736" y="3768843"/>
            <a:ext cx="7219260" cy="20576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2pPr>
            <a:lvl3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3pPr>
            <a:lvl4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4pPr>
            <a:lvl5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6pPr>
            <a:lvl7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7pPr>
            <a:lvl8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8pPr>
            <a:lvl9pPr>
              <a:buFont typeface="Arial"/>
              <a:buNone/>
              <a:defRPr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r>
              <a:rPr/>
              <a:t>Folie für </a:t>
            </a:r>
            <a:r>
              <a:rPr lang="de-DE" sz="2200" b="0" i="0" u="none" strike="noStrike" cap="none" spc="0">
                <a:solidFill>
                  <a:schemeClr val="bg1"/>
                </a:solidFill>
                <a:latin typeface="Inter"/>
                <a:ea typeface="Inter"/>
                <a:cs typeface="Inter"/>
              </a:rPr>
              <a:t>Fließtext</a:t>
            </a:r>
            <a:endParaRPr/>
          </a:p>
        </p:txBody>
      </p:sp>
      <p:sp>
        <p:nvSpPr>
          <p:cNvPr id="806066319" name="Content Placeholder 7"/>
          <p:cNvSpPr>
            <a:spLocks noGrp="1"/>
          </p:cNvSpPr>
          <p:nvPr>
            <p:ph sz="quarter" idx="13"/>
          </p:nvPr>
        </p:nvSpPr>
        <p:spPr bwMode="auto">
          <a:xfrm rot="16199932" flipH="0" flipV="0">
            <a:off x="9902306" y="4610808"/>
            <a:ext cx="4010887" cy="2104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None/>
              <a:defRPr sz="11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None/>
              <a:defRPr>
                <a:latin typeface="Inconsolata"/>
                <a:ea typeface="Inconsolata"/>
                <a:cs typeface="Inconsolata"/>
              </a:defRPr>
            </a:lvl2pPr>
            <a:lvl3pPr>
              <a:buNone/>
              <a:defRPr>
                <a:latin typeface="Inconsolata"/>
                <a:ea typeface="Inconsolata"/>
                <a:cs typeface="Inconsolata"/>
              </a:defRPr>
            </a:lvl3pPr>
            <a:lvl4pPr>
              <a:buNone/>
              <a:defRPr>
                <a:latin typeface="Inconsolata"/>
                <a:ea typeface="Inconsolata"/>
                <a:cs typeface="Inconsolata"/>
              </a:defRPr>
            </a:lvl4pPr>
            <a:lvl5pPr algn="l">
              <a:buNone/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 lvl="0">
              <a:defRPr/>
            </a:pPr>
            <a:r>
              <a:rPr lang="en-US"/>
              <a:t>Bildquelle:</a:t>
            </a:r>
            <a:endParaRPr/>
          </a:p>
        </p:txBody>
      </p:sp>
      <p:pic>
        <p:nvPicPr>
          <p:cNvPr id="94560692" name="Picture 57230365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82811" y="660469"/>
            <a:ext cx="786042" cy="786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bg>
      <p:bgPr shadeToTitle="0">
        <a:solidFill>
          <a:srgbClr val="15151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253482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latin typeface="Inconsolata"/>
                <a:ea typeface="Inconsolata"/>
                <a:cs typeface="Inconsolata"/>
              </a:defRPr>
            </a:lvl1pPr>
            <a:lvl2pPr>
              <a:defRPr>
                <a:latin typeface="Inconsolata"/>
                <a:ea typeface="Inconsolata"/>
                <a:cs typeface="Inconsolata"/>
              </a:defRPr>
            </a:lvl2pPr>
            <a:lvl3pPr>
              <a:defRPr>
                <a:latin typeface="Inconsolata"/>
                <a:ea typeface="Inconsolata"/>
                <a:cs typeface="Inconsolata"/>
              </a:defRPr>
            </a:lvl3pPr>
            <a:lvl4pPr>
              <a:defRPr>
                <a:latin typeface="Inconsolata"/>
                <a:ea typeface="Inconsolata"/>
                <a:cs typeface="Inconsolata"/>
              </a:defRPr>
            </a:lvl4pPr>
            <a:lvl5pPr>
              <a:defRPr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815381737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latin typeface="Inconsolata"/>
                <a:ea typeface="Inconsolata"/>
                <a:cs typeface="Inconsolata"/>
              </a:defRPr>
            </a:lvl1pPr>
            <a:lvl2pPr>
              <a:defRPr>
                <a:latin typeface="Inconsolata"/>
                <a:ea typeface="Inconsolata"/>
                <a:cs typeface="Inconsolata"/>
              </a:defRPr>
            </a:lvl2pPr>
            <a:lvl3pPr>
              <a:defRPr>
                <a:latin typeface="Inconsolata"/>
                <a:ea typeface="Inconsolata"/>
                <a:cs typeface="Inconsolata"/>
              </a:defRPr>
            </a:lvl3pPr>
            <a:lvl4pPr>
              <a:defRPr>
                <a:latin typeface="Inconsolata"/>
                <a:ea typeface="Inconsolata"/>
                <a:cs typeface="Inconsolata"/>
              </a:defRPr>
            </a:lvl4pPr>
            <a:lvl5pPr>
              <a:defRPr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  <p:sp>
        <p:nvSpPr>
          <p:cNvPr id="2044101583" name="Content Placeholder 7"/>
          <p:cNvSpPr>
            <a:spLocks noGrp="1"/>
          </p:cNvSpPr>
          <p:nvPr>
            <p:ph sz="quarter" idx="13"/>
          </p:nvPr>
        </p:nvSpPr>
        <p:spPr bwMode="auto">
          <a:xfrm rot="16199932" flipH="0" flipV="0">
            <a:off x="9902306" y="4610808"/>
            <a:ext cx="4010887" cy="2104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buNone/>
              <a:defRPr sz="110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None/>
              <a:defRPr>
                <a:latin typeface="Inconsolata"/>
                <a:ea typeface="Inconsolata"/>
                <a:cs typeface="Inconsolata"/>
              </a:defRPr>
            </a:lvl2pPr>
            <a:lvl3pPr>
              <a:buNone/>
              <a:defRPr>
                <a:latin typeface="Inconsolata"/>
                <a:ea typeface="Inconsolata"/>
                <a:cs typeface="Inconsolata"/>
              </a:defRPr>
            </a:lvl3pPr>
            <a:lvl4pPr>
              <a:buNone/>
              <a:defRPr>
                <a:latin typeface="Inconsolata"/>
                <a:ea typeface="Inconsolata"/>
                <a:cs typeface="Inconsolata"/>
              </a:defRPr>
            </a:lvl4pPr>
            <a:lvl5pPr algn="l">
              <a:buNone/>
              <a:defRPr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5pPr>
            <a:lvl6pPr>
              <a:defRPr>
                <a:latin typeface="Inconsolata"/>
                <a:ea typeface="Inconsolata"/>
                <a:cs typeface="Inconsolata"/>
              </a:defRPr>
            </a:lvl6pPr>
            <a:lvl7pPr>
              <a:defRPr>
                <a:latin typeface="Inconsolata"/>
                <a:ea typeface="Inconsolata"/>
                <a:cs typeface="Inconsolata"/>
              </a:defRPr>
            </a:lvl7pPr>
            <a:lvl8pPr>
              <a:defRPr>
                <a:latin typeface="Inconsolata"/>
                <a:ea typeface="Inconsolata"/>
                <a:cs typeface="Inconsolata"/>
              </a:defRPr>
            </a:lvl8pPr>
            <a:lvl9pPr>
              <a:defRPr>
                <a:latin typeface="Inconsolata"/>
                <a:ea typeface="Inconsolata"/>
                <a:cs typeface="Inconsolata"/>
              </a:defRPr>
            </a:lvl9pPr>
          </a:lstStyle>
          <a:p>
            <a:pPr lvl="0">
              <a:defRPr/>
            </a:pPr>
            <a:r>
              <a:rPr lang="en-US"/>
              <a:t>Bildquelle:</a:t>
            </a:r>
            <a:endParaRPr/>
          </a:p>
        </p:txBody>
      </p:sp>
      <p:sp>
        <p:nvSpPr>
          <p:cNvPr id="379961680" name="Picture Placeholder 11"/>
          <p:cNvSpPr>
            <a:spLocks noGrp="1"/>
          </p:cNvSpPr>
          <p:nvPr>
            <p:ph type="pic" sz="quarter"/>
          </p:nvPr>
        </p:nvSpPr>
        <p:spPr bwMode="auto">
          <a:xfrm flipH="0" flipV="0">
            <a:off x="846687" y="658650"/>
            <a:ext cx="10498623" cy="54278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6565409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99969555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39630189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>28.05.25</a:t>
            </a:fld>
            <a:endParaRPr lang="de-DE"/>
          </a:p>
        </p:txBody>
      </p:sp>
      <p:sp>
        <p:nvSpPr>
          <p:cNvPr id="540556670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7497312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224433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3868736" y="1031467"/>
            <a:ext cx="7203210" cy="47950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/>
              <a:buNone/>
              <a:defRPr sz="2200" b="0">
                <a:solidFill>
                  <a:schemeClr val="bg1"/>
                </a:solidFill>
                <a:latin typeface="Inconsolata"/>
                <a:ea typeface="Inconsolata"/>
                <a:cs typeface="Inconsolata"/>
              </a:defRPr>
            </a:lvl1pPr>
            <a:lvl2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2pPr>
            <a:lvl3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3pPr>
            <a:lvl4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4pPr>
            <a:lvl5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5pPr>
            <a:lvl6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6pPr>
            <a:lvl7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7pPr>
            <a:lvl8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8pPr>
            <a:lvl9pPr>
              <a:buFont typeface="Arial"/>
              <a:buNone/>
              <a:defRPr b="0">
                <a:solidFill>
                  <a:schemeClr val="bg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9497355" name="Titel 1"/>
          <p:cNvSpPr>
            <a:spLocks noGrp="1"/>
          </p:cNvSpPr>
          <p:nvPr>
            <p:ph type="title"/>
          </p:nvPr>
        </p:nvSpPr>
        <p:spPr bwMode="auto">
          <a:xfrm>
            <a:off x="148140" y="2230251"/>
            <a:ext cx="2455381" cy="2401092"/>
          </a:xfrm>
        </p:spPr>
        <p:txBody>
          <a:bodyPr/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Inconsolata"/>
                <a:ea typeface="Inconsolata"/>
                <a:cs typeface="Inconsolat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ONLYOFFICE/9.0.3.29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2012-12-03T06:56:55Z</dcterms:created>
  <dcterms:modified xsi:type="dcterms:W3CDTF">2025-07-16T08:15:24Z</dcterms:modified>
</cp:coreProperties>
</file>