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5"/>
  </p:notesMasterIdLst>
  <p:handoutMasterIdLst>
    <p:handoutMasterId r:id="rId6"/>
  </p:handoutMasterIdLst>
  <p:sldIdLst>
    <p:sldId id="280" r:id="rId3"/>
    <p:sldId id="26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06" y="60"/>
      </p:cViewPr>
      <p:guideLst>
        <p:guide orient="horz" pos="2160"/>
        <p:guide pos="3840"/>
      </p:guideLst>
    </p:cSldViewPr>
  </p:slideViewPr>
  <p:notesTextViewPr>
    <p:cViewPr>
      <p:scale>
        <a:sx n="1" d="1"/>
        <a:sy n="1" d="1"/>
      </p:scale>
      <p:origin x="0" y="0"/>
    </p:cViewPr>
  </p:notesTextViewPr>
  <p:notesViewPr>
    <p:cSldViewPr snapToGrid="0" showGuides="1">
      <p:cViewPr varScale="1">
        <p:scale>
          <a:sx n="80" d="100"/>
          <a:sy n="80" d="100"/>
        </p:scale>
        <p:origin x="244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CB2E47-6F41-409B-AD22-834AE1EFF186}" type="datetimeFigureOut">
              <a:rPr lang="en-US" smtClean="0"/>
              <a:t>4/4/2017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80BE5A-9D85-4716-9443-9D9E66ACB5E5}" type="slidenum">
              <a:rPr lang="en-US" smtClean="0"/>
              <a:t>‹#›</a:t>
            </a:fld>
            <a:endParaRPr lang="en-US"/>
          </a:p>
        </p:txBody>
      </p:sp>
    </p:spTree>
    <p:extLst>
      <p:ext uri="{BB962C8B-B14F-4D97-AF65-F5344CB8AC3E}">
        <p14:creationId xmlns:p14="http://schemas.microsoft.com/office/powerpoint/2010/main" val="37887826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6744A-403D-42A1-BFE7-61DA46EE7C6C}" type="datetimeFigureOut">
              <a:rPr lang="en-US" smtClean="0"/>
              <a:t>4/4/2017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05635-4EFD-4447-A451-86C57984FA89}" type="slidenum">
              <a:rPr lang="en-US" smtClean="0"/>
              <a:t>‹#›</a:t>
            </a:fld>
            <a:endParaRPr lang="en-US"/>
          </a:p>
        </p:txBody>
      </p:sp>
    </p:spTree>
    <p:extLst>
      <p:ext uri="{BB962C8B-B14F-4D97-AF65-F5344CB8AC3E}">
        <p14:creationId xmlns:p14="http://schemas.microsoft.com/office/powerpoint/2010/main" val="1206602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8" name="Date Placeholder 27"/>
          <p:cNvSpPr>
            <a:spLocks noGrp="1"/>
          </p:cNvSpPr>
          <p:nvPr>
            <p:ph type="dt" sz="half" idx="10"/>
          </p:nvPr>
        </p:nvSpPr>
        <p:spPr/>
        <p:txBody>
          <a:bodyPr/>
          <a:lstStyle/>
          <a:p>
            <a:fld id="{349BF3EA-1A78-4F07-BDC0-C8A1BD461199}" type="datetimeFigureOut">
              <a:rPr lang="en-US" smtClean="0"/>
              <a:t>4/4/2017</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01CF334-2D5C-4859-84A6-CA7E6E43FAEB}" type="slidenum">
              <a:rPr lang="en-US" smtClean="0"/>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chemeClr val="bg1"/>
                </a:solidFill>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240069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49BF3EA-1A78-4F07-BDC0-C8A1BD461199}" type="datetimeFigureOut">
              <a:rPr lang="en-US" smtClean="0"/>
              <a:t>4/4/2017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3207736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49BF3EA-1A78-4F07-BDC0-C8A1BD461199}" type="datetimeFigureOut">
              <a:rPr lang="en-US" smtClean="0"/>
              <a:t>4/4/2017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p>
        </p:txBody>
      </p:sp>
    </p:spTree>
    <p:extLst>
      <p:ext uri="{BB962C8B-B14F-4D97-AF65-F5344CB8AC3E}">
        <p14:creationId xmlns:p14="http://schemas.microsoft.com/office/powerpoint/2010/main" val="392358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49BF3EA-1A78-4F07-BDC0-C8A1BD461199}" type="datetimeFigureOut">
              <a:rPr lang="en-US" smtClean="0"/>
              <a:t>4/4/2017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131643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4" name="Date Placeholder 3"/>
          <p:cNvSpPr>
            <a:spLocks noGrp="1"/>
          </p:cNvSpPr>
          <p:nvPr>
            <p:ph type="dt" sz="half" idx="10"/>
          </p:nvPr>
        </p:nvSpPr>
        <p:spPr/>
        <p:txBody>
          <a:bodyPr/>
          <a:lstStyle/>
          <a:p>
            <a:fld id="{349BF3EA-1A78-4F07-BDC0-C8A1BD461199}" type="datetimeFigureOut">
              <a:rPr lang="en-US" smtClean="0"/>
              <a:t>4/4/2017</a:t>
            </a:fld>
            <a:endParaRPr lang="en-US"/>
          </a:p>
        </p:txBody>
      </p:sp>
      <p:sp>
        <p:nvSpPr>
          <p:cNvPr id="5" name="Footer Placeholder 4"/>
          <p:cNvSpPr>
            <a:spLocks noGrp="1"/>
          </p:cNvSpPr>
          <p:nvPr>
            <p:ph type="ftr" sz="quarter" idx="11"/>
          </p:nvPr>
        </p:nvSpPr>
        <p:spPr>
          <a:xfrm>
            <a:off x="1066800" y="6172200"/>
            <a:ext cx="5334000" cy="457200"/>
          </a:xfrm>
        </p:spPr>
        <p:txBody>
          <a:bodyPr/>
          <a:lstStyle/>
          <a:p>
            <a:endParaRPr lang="en-US"/>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Slide Number Placeholder 5"/>
          <p:cNvSpPr>
            <a:spLocks noGrp="1"/>
          </p:cNvSpPr>
          <p:nvPr>
            <p:ph type="sldNum" sz="quarter" idx="12"/>
          </p:nvPr>
        </p:nvSpPr>
        <p:spPr>
          <a:xfrm>
            <a:off x="195072" y="6208776"/>
            <a:ext cx="609600" cy="457200"/>
          </a:xfrm>
        </p:spPr>
        <p:txBody>
          <a:bodyPr/>
          <a:lstStyle/>
          <a:p>
            <a:fld id="{401CF334-2D5C-4859-84A6-CA7E6E43FAEB}" type="slidenum">
              <a:rPr lang="en-US" smtClean="0"/>
              <a:t>‹#›</a:t>
            </a:fld>
            <a:endParaRPr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a:t>Click to edit Master title style</a:t>
            </a:r>
            <a:endParaRPr kumimoji="0" lang="en-US" dirty="0"/>
          </a:p>
        </p:txBody>
      </p:sp>
    </p:spTree>
    <p:extLst>
      <p:ext uri="{BB962C8B-B14F-4D97-AF65-F5344CB8AC3E}">
        <p14:creationId xmlns:p14="http://schemas.microsoft.com/office/powerpoint/2010/main" val="2908226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49BF3EA-1A78-4F07-BDC0-C8A1BD461199}" type="datetimeFigureOut">
              <a:rPr lang="en-US" smtClean="0"/>
              <a:t>4/4/2017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365849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349BF3EA-1A78-4F07-BDC0-C8A1BD461199}" type="datetimeFigureOut">
              <a:rPr lang="en-US" smtClean="0"/>
              <a:t>4/4/2017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p>
        </p:txBody>
      </p:sp>
    </p:spTree>
    <p:extLst>
      <p:ext uri="{BB962C8B-B14F-4D97-AF65-F5344CB8AC3E}">
        <p14:creationId xmlns:p14="http://schemas.microsoft.com/office/powerpoint/2010/main" val="91127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49BF3EA-1A78-4F07-BDC0-C8A1BD461199}" type="datetimeFigureOut">
              <a:rPr lang="en-US" smtClean="0"/>
              <a:t>4/4/2017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16130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9BF3EA-1A78-4F07-BDC0-C8A1BD461199}" type="datetimeFigureOut">
              <a:rPr lang="en-US" smtClean="0"/>
              <a:t>4/4/2017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711557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5" name="Date Placeholder 4"/>
          <p:cNvSpPr>
            <a:spLocks noGrp="1"/>
          </p:cNvSpPr>
          <p:nvPr>
            <p:ph type="dt" sz="half" idx="10"/>
          </p:nvPr>
        </p:nvSpPr>
        <p:spPr/>
        <p:txBody>
          <a:bodyPr/>
          <a:lstStyle/>
          <a:p>
            <a:fld id="{349BF3EA-1A78-4F07-BDC0-C8A1BD461199}" type="datetimeFigureOut">
              <a:rPr lang="en-US" smtClean="0"/>
              <a:t>4/4/2017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Edit Master text styles</a:t>
            </a:r>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endParaRPr kumimoji="0" lang="en-US" dirty="0"/>
          </a:p>
        </p:txBody>
      </p:sp>
    </p:spTree>
    <p:extLst>
      <p:ext uri="{BB962C8B-B14F-4D97-AF65-F5344CB8AC3E}">
        <p14:creationId xmlns:p14="http://schemas.microsoft.com/office/powerpoint/2010/main" val="3566269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49BF3EA-1A78-4F07-BDC0-C8A1BD461199}" type="datetimeFigureOut">
              <a:rPr lang="en-US" smtClean="0"/>
              <a:t>4/4/2017</a:t>
            </a:fld>
            <a:endParaRPr lang="en-US"/>
          </a:p>
        </p:txBody>
      </p:sp>
      <p:sp>
        <p:nvSpPr>
          <p:cNvPr id="6" name="Footer Placeholder 5"/>
          <p:cNvSpPr>
            <a:spLocks noGrp="1"/>
          </p:cNvSpPr>
          <p:nvPr>
            <p:ph type="ftr" sz="quarter" idx="11"/>
          </p:nvPr>
        </p:nvSpPr>
        <p:spPr>
          <a:xfrm>
            <a:off x="1219200" y="6172200"/>
            <a:ext cx="5181600" cy="457200"/>
          </a:xfrm>
        </p:spPr>
        <p:txBody>
          <a:bodyPr/>
          <a:lstStyle/>
          <a:p>
            <a:endParaRPr lang="en-US" dirty="0"/>
          </a:p>
        </p:txBody>
      </p:sp>
      <p:sp>
        <p:nvSpPr>
          <p:cNvPr id="7" name="Slide Number Placeholder 6"/>
          <p:cNvSpPr>
            <a:spLocks noGrp="1"/>
          </p:cNvSpPr>
          <p:nvPr>
            <p:ph type="sldNum" sz="quarter" idx="12"/>
          </p:nvPr>
        </p:nvSpPr>
        <p:spPr>
          <a:xfrm>
            <a:off x="195072" y="6208776"/>
            <a:ext cx="609600" cy="457200"/>
          </a:xfrm>
        </p:spPr>
        <p:txBody>
          <a:bodyPr/>
          <a:lstStyle/>
          <a:p>
            <a:fld id="{401CF334-2D5C-4859-84A6-CA7E6E43FAEB}" type="slidenum">
              <a:rPr lang="en-US" smtClean="0"/>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Edit Master text styles</a:t>
            </a:r>
          </a:p>
        </p:txBody>
      </p:sp>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endParaRPr kumimoji="0" lang="en-US" dirty="0"/>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3726577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3">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349BF3EA-1A78-4F07-BDC0-C8A1BD461199}" type="datetimeFigureOut">
              <a:rPr lang="en-US" smtClean="0"/>
              <a:t>4/4/2017</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01CF334-2D5C-4859-84A6-CA7E6E43FAEB}" type="slidenum">
              <a:rPr lang="en-US" smtClean="0"/>
              <a:t>‹#›</a:t>
            </a:fld>
            <a:endParaRPr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a:t>Click to edit Master title style</a:t>
            </a:r>
            <a:endParaRPr kumimoji="0" lang="en-US" dirty="0"/>
          </a:p>
        </p:txBody>
      </p:sp>
    </p:spTree>
    <p:extLst>
      <p:ext uri="{BB962C8B-B14F-4D97-AF65-F5344CB8AC3E}">
        <p14:creationId xmlns:p14="http://schemas.microsoft.com/office/powerpoint/2010/main" val="393097078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Providing world class brooms and brushes</a:t>
            </a:r>
          </a:p>
        </p:txBody>
      </p:sp>
      <p:sp>
        <p:nvSpPr>
          <p:cNvPr id="3" name="Title 2"/>
          <p:cNvSpPr>
            <a:spLocks noGrp="1"/>
          </p:cNvSpPr>
          <p:nvPr>
            <p:ph type="ctrTitle"/>
          </p:nvPr>
        </p:nvSpPr>
        <p:spPr/>
        <p:txBody>
          <a:bodyPr>
            <a:normAutofit/>
          </a:bodyPr>
          <a:lstStyle/>
          <a:p>
            <a:r>
              <a:rPr lang="en-US" dirty="0"/>
              <a:t>H. T. </a:t>
            </a:r>
            <a:r>
              <a:rPr lang="en-US" dirty="0" err="1"/>
              <a:t>Borstenson</a:t>
            </a:r>
            <a:r>
              <a:rPr lang="en-US" dirty="0"/>
              <a:t> </a:t>
            </a:r>
            <a:br>
              <a:rPr lang="en-US" dirty="0"/>
            </a:br>
            <a:r>
              <a:rPr lang="en-US" sz="1800" dirty="0" err="1"/>
              <a:t>Borstensonwerke</a:t>
            </a:r>
            <a:r>
              <a:rPr lang="en-US" sz="1800" dirty="0"/>
              <a:t> S.A., </a:t>
            </a:r>
            <a:r>
              <a:rPr lang="en-US" sz="1800" dirty="0" err="1"/>
              <a:t>Bürstenfabrik</a:t>
            </a:r>
            <a:r>
              <a:rPr lang="en-US" sz="1800" dirty="0"/>
              <a:t> Horst Thorsten </a:t>
            </a:r>
            <a:r>
              <a:rPr lang="en-US" sz="1800" dirty="0" err="1"/>
              <a:t>Borstenson</a:t>
            </a:r>
            <a:endParaRPr lang="en-US" sz="1800" dirty="0"/>
          </a:p>
        </p:txBody>
      </p:sp>
      <p:pic>
        <p:nvPicPr>
          <p:cNvPr id="6" name="Picture 5"/>
          <p:cNvPicPr>
            <a:picLocks noChangeAspect="1"/>
          </p:cNvPicPr>
          <p:nvPr/>
        </p:nvPicPr>
        <p:blipFill>
          <a:blip r:embed="rId2"/>
          <a:stretch>
            <a:fillRect/>
          </a:stretch>
        </p:blipFill>
        <p:spPr>
          <a:xfrm>
            <a:off x="3828612" y="243780"/>
            <a:ext cx="4534776" cy="2075413"/>
          </a:xfrm>
          <a:prstGeom prst="rect">
            <a:avLst/>
          </a:prstGeom>
        </p:spPr>
      </p:pic>
      <p:pic>
        <p:nvPicPr>
          <p:cNvPr id="1026" name="Picture 2" descr="https://www.rideaway.co.uk/media/aw13/stable/forks%20and%20brooms/stlcb.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156813" y="3800213"/>
            <a:ext cx="3800555" cy="26928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kraemer.de/$WS/kraemer-pferdesport/websale8_shop-kraemer-pferdesport/produkte/medien/bilder/gross/B431579_1.jp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513703" y="3800213"/>
            <a:ext cx="2318856" cy="2692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607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dirty="0"/>
              <a:t>Over the past six months, </a:t>
            </a:r>
            <a:r>
              <a:rPr lang="en-US" dirty="0" err="1"/>
              <a:t>Borstenson</a:t>
            </a:r>
            <a:r>
              <a:rPr lang="en-US" dirty="0"/>
              <a:t> factories spent 125 hours researching 215 brooms, dustpans, and dust mops, and testing 36 of them firsthand. We interviewed cleaning experts, surveyed hundreds of readers, worked with a panel of testers to clean two New York City spaces all winter, and even literally counted the bristles of some of the best brooms we found. After narrowing our search down to 14 brooms (half of which have dustpans), 12 dust mops, 15 different dust mop heads, and 10 dustpans (eight of which have brushes), we’ve invented the best sweeping tools you can buy.</a:t>
            </a:r>
            <a:br>
              <a:rPr lang="en-US" dirty="0"/>
            </a:br>
            <a:r>
              <a:rPr lang="en-US" dirty="0"/>
              <a:t>Thank You Horst Thorsten </a:t>
            </a:r>
            <a:r>
              <a:rPr lang="en-US" dirty="0" err="1"/>
              <a:t>Borstenson</a:t>
            </a:r>
            <a:r>
              <a:rPr lang="en-US" dirty="0"/>
              <a:t>!</a:t>
            </a:r>
          </a:p>
        </p:txBody>
      </p:sp>
      <p:sp>
        <p:nvSpPr>
          <p:cNvPr id="3" name="Title 2"/>
          <p:cNvSpPr>
            <a:spLocks noGrp="1"/>
          </p:cNvSpPr>
          <p:nvPr>
            <p:ph type="title"/>
          </p:nvPr>
        </p:nvSpPr>
        <p:spPr/>
        <p:txBody>
          <a:bodyPr/>
          <a:lstStyle/>
          <a:p>
            <a:pPr fontAlgn="base"/>
            <a:r>
              <a:rPr lang="en-US" dirty="0"/>
              <a:t>The Best Broom, Dustpan, and Dust Mop</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716162" y="4731290"/>
            <a:ext cx="2362899" cy="1545274"/>
          </a:xfrm>
          <a:prstGeom prst="rect">
            <a:avLst/>
          </a:prstGeom>
        </p:spPr>
      </p:pic>
    </p:spTree>
    <p:extLst>
      <p:ext uri="{BB962C8B-B14F-4D97-AF65-F5344CB8AC3E}">
        <p14:creationId xmlns:p14="http://schemas.microsoft.com/office/powerpoint/2010/main" val="172785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usiness plan presentation">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bodyPr rtlCol="0" anchor="ctr"/>
      <a:lstStyle>
        <a:defPPr algn="ctr">
          <a:defRPr dirty="0"/>
        </a:defPPr>
      </a:lstStyle>
      <a:style>
        <a:lnRef idx="1">
          <a:schemeClr val="accent1"/>
        </a:lnRef>
        <a:fillRef idx="2">
          <a:schemeClr val="accent1"/>
        </a:fillRef>
        <a:effectRef idx="1">
          <a:schemeClr val="accent1"/>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Business plan presentation" id="{3E9F0E27-4B3B-4D32-ACE0-136FB2759A95}" vid="{A4BCEBB7-3AD0-460E-BECB-303D18741B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656D85F-F071-4918-8CFE-64DCC814D49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plan presentation</Template>
  <TotalTime>0</TotalTime>
  <Words>134</Words>
  <Application>Microsoft Office PowerPoint</Application>
  <PresentationFormat>Widescreen</PresentationFormat>
  <Paragraphs>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Calibri</vt:lpstr>
      <vt:lpstr>Cambria</vt:lpstr>
      <vt:lpstr>Wingdings 2</vt:lpstr>
      <vt:lpstr>Business plan presentation</vt:lpstr>
      <vt:lpstr>H. T. Borstenson  Borstensonwerke S.A., Bürstenfabrik Horst Thorsten Borstenson</vt:lpstr>
      <vt:lpstr>The Best Broom, Dustpan, and Dust Mop</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Class Brooms and Brushes from Borstenson</dc:title>
  <dc:creator/>
  <cp:keywords/>
  <cp:lastModifiedBy/>
  <cp:revision>1</cp:revision>
  <dcterms:created xsi:type="dcterms:W3CDTF">2017-04-04T08:46:09Z</dcterms:created>
  <dcterms:modified xsi:type="dcterms:W3CDTF">2017-04-04T09:05:06Z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TC034606629991</vt:lpwstr>
  </property>
</Properties>
</file>