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C0B"/>
    <a:srgbClr val="FFA830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9" d="100"/>
          <a:sy n="89" d="100"/>
        </p:scale>
        <p:origin x="-3518" y="-6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52C2-AF62-4991-B6A3-B7D50980FD6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13B3-4D17-4BC0-92B8-A39BC75849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68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52C2-AF62-4991-B6A3-B7D50980FD6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13B3-4D17-4BC0-92B8-A39BC75849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087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52C2-AF62-4991-B6A3-B7D50980FD6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13B3-4D17-4BC0-92B8-A39BC75849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0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52C2-AF62-4991-B6A3-B7D50980FD6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13B3-4D17-4BC0-92B8-A39BC75849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0732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52C2-AF62-4991-B6A3-B7D50980FD6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13B3-4D17-4BC0-92B8-A39BC75849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93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52C2-AF62-4991-B6A3-B7D50980FD6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13B3-4D17-4BC0-92B8-A39BC75849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80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52C2-AF62-4991-B6A3-B7D50980FD6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13B3-4D17-4BC0-92B8-A39BC75849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80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52C2-AF62-4991-B6A3-B7D50980FD6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13B3-4D17-4BC0-92B8-A39BC75849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1144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52C2-AF62-4991-B6A3-B7D50980FD6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13B3-4D17-4BC0-92B8-A39BC75849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83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52C2-AF62-4991-B6A3-B7D50980FD6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13B3-4D17-4BC0-92B8-A39BC75849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164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52C2-AF62-4991-B6A3-B7D50980FD6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213B3-4D17-4BC0-92B8-A39BC75849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1989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552C2-AF62-4991-B6A3-B7D50980FD66}" type="datetimeFigureOut">
              <a:rPr lang="de-DE" smtClean="0"/>
              <a:t>24.06.2020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213B3-4D17-4BC0-92B8-A39BC75849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812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224760" y="1032814"/>
            <a:ext cx="2633240" cy="28495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rgbClr val="FF5C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2400" b="1" dirty="0">
                <a:solidFill>
                  <a:srgbClr val="FF5C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 </a:t>
            </a:r>
            <a:r>
              <a:rPr lang="en-US" sz="3200" b="1" dirty="0">
                <a:solidFill>
                  <a:srgbClr val="FF5C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2400" b="1" dirty="0">
                <a:solidFill>
                  <a:srgbClr val="FF5C0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HEET</a:t>
            </a:r>
          </a:p>
          <a:p>
            <a:pPr algn="ctr"/>
            <a:endParaRPr lang="en-US" b="1" cap="small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Hard-Disk </a:t>
            </a:r>
            <a:b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Steel Brush</a:t>
            </a:r>
          </a:p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Series 105</a:t>
            </a:r>
          </a:p>
        </p:txBody>
      </p:sp>
      <p:pic>
        <p:nvPicPr>
          <p:cNvPr id="16" name="Picture 2" descr="https://i.ebayimg.com/images/g/N90AAOSwj0NUjeqj/s-l1600.jp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00" b="97250" l="0" r="100000">
                        <a14:foregroundMark x1="43729" y1="10000" x2="12373" y2="89083"/>
                        <a14:foregroundMark x1="82712" y1="14250" x2="44576" y2="78417"/>
                        <a14:foregroundMark x1="46610" y1="9083" x2="41356" y2="7417"/>
                        <a14:foregroundMark x1="43051" y1="6750" x2="48644" y2="8250"/>
                        <a14:backgroundMark x1="57288" y1="18417" x2="26610" y2="82500"/>
                        <a14:backgroundMark x1="10847" y1="53083" x2="14407" y2="55500"/>
                        <a14:backgroundMark x1="6620" y1="9777" x2="6272" y2="29674"/>
                        <a14:backgroundMark x1="6272" y1="58662" x2="6272" y2="7976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74379" y="124023"/>
            <a:ext cx="1750381" cy="355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224760" y="0"/>
            <a:ext cx="2633240" cy="1032813"/>
          </a:xfrm>
          <a:prstGeom prst="rect">
            <a:avLst/>
          </a:prstGeom>
          <a:solidFill>
            <a:srgbClr val="FF5C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cap="small" dirty="0"/>
          </a:p>
          <a:p>
            <a:pPr algn="ctr"/>
            <a:endParaRPr lang="en-US" cap="small" dirty="0"/>
          </a:p>
          <a:p>
            <a:pPr algn="ctr"/>
            <a:endParaRPr lang="en-US" cap="small" dirty="0"/>
          </a:p>
        </p:txBody>
      </p:sp>
      <p:sp>
        <p:nvSpPr>
          <p:cNvPr id="10" name="Rectangle 9"/>
          <p:cNvSpPr/>
          <p:nvPr/>
        </p:nvSpPr>
        <p:spPr>
          <a:xfrm>
            <a:off x="821802" y="9484489"/>
            <a:ext cx="6036197" cy="421511"/>
          </a:xfrm>
          <a:prstGeom prst="rect">
            <a:avLst/>
          </a:prstGeom>
          <a:solidFill>
            <a:srgbClr val="FFA8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UST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REE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ORLD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C:\Users\d024197\AppData\Local\Microsoft\Windows\INetCache\Content.Word\borstonsonVektor-page-001.png"/>
          <p:cNvPicPr/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98380" y="358812"/>
            <a:ext cx="2303362" cy="442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933" y="363079"/>
            <a:ext cx="2313446" cy="31089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8989344"/>
            <a:ext cx="5903089" cy="495146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Horst Thorsten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ORSTENSON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Brooms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Brushes Industries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3437576"/>
              </p:ext>
            </p:extLst>
          </p:nvPr>
        </p:nvGraphicFramePr>
        <p:xfrm>
          <a:off x="494817" y="4039560"/>
          <a:ext cx="6050738" cy="4579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30347">
                  <a:extLst>
                    <a:ext uri="{9D8B030D-6E8A-4147-A177-3AD203B41FA5}">
                      <a16:colId xmlns:a16="http://schemas.microsoft.com/office/drawing/2014/main" xmlns="" val="1846201952"/>
                    </a:ext>
                  </a:extLst>
                </a:gridCol>
                <a:gridCol w="3420391">
                  <a:extLst>
                    <a:ext uri="{9D8B030D-6E8A-4147-A177-3AD203B41FA5}">
                      <a16:colId xmlns:a16="http://schemas.microsoft.com/office/drawing/2014/main" xmlns="" val="10919801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FF5C0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Hard-Disc Steel </a:t>
                      </a:r>
                      <a:r>
                        <a:rPr lang="de-DE" sz="1400" dirty="0" err="1">
                          <a:solidFill>
                            <a:srgbClr val="FF5C0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Brush</a:t>
                      </a:r>
                      <a:r>
                        <a:rPr lang="de-DE" sz="1400" dirty="0">
                          <a:solidFill>
                            <a:srgbClr val="FF5C0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</a:t>
                      </a:r>
                      <a:r>
                        <a:rPr lang="de-DE" sz="1400" baseline="0" dirty="0">
                          <a:solidFill>
                            <a:srgbClr val="FF5C0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OP.214.10501 - </a:t>
                      </a:r>
                      <a:r>
                        <a:rPr lang="de-DE" sz="1400" dirty="0">
                          <a:solidFill>
                            <a:srgbClr val="FF5C0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de-DE" sz="1400" baseline="0" dirty="0">
                          <a:solidFill>
                            <a:srgbClr val="FF5C0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OP.214.10509 </a:t>
                      </a:r>
                      <a:r>
                        <a:rPr lang="de-DE" sz="1400" baseline="0" dirty="0" err="1">
                          <a:solidFill>
                            <a:srgbClr val="FF5C0B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series</a:t>
                      </a:r>
                      <a:endParaRPr lang="de-DE" sz="1400" dirty="0">
                        <a:solidFill>
                          <a:srgbClr val="FF5C0B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>
                        <a:solidFill>
                          <a:srgbClr val="FF5C0B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7965060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Optimized for NAS enclosures with 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AgileBrushArray</a:t>
                      </a:r>
                      <a:endParaRPr lang="en-US" sz="1350" b="0" i="0" kern="1200" dirty="0">
                        <a:solidFill>
                          <a:schemeClr val="dk1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Multi-Dust-User technology for increased user workload rate</a:t>
                      </a:r>
                    </a:p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Do more with up to 10TB (Terra</a:t>
                      </a:r>
                      <a:r>
                        <a:rPr lang="en-US" sz="1350" b="0" i="0" kern="1200" baseline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Brushes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) </a:t>
                      </a:r>
                      <a:b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</a:b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24×7 always on, always accessible with NAS enclosures</a:t>
                      </a:r>
                    </a:p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Best-Fit Applications: 1- to 8-bay network attached storage NAS, Desktop Dirt RAID and servers, Multimedia server storage, Private cloud</a:t>
                      </a:r>
                    </a:p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Tough, ready and scalable, 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Borstenson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SteelWolf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Brushes (support up to 10TB) help to reduce downtime and ensure dust-free peak performance. Optimized for 1-to-8-bay NAS enclosures for home, SOHO and SMB use, 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SteelWolf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drives are enhanced with </a:t>
                      </a:r>
                      <a:r>
                        <a:rPr lang="en-US" sz="135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AgileDirtArrayProtection</a:t>
                      </a:r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technology and Rotational Vibration (RV)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T w="381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73025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Brush </a:t>
                      </a: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Drive </a:t>
                      </a:r>
                      <a:r>
                        <a:rPr lang="en-US" sz="1350" b="0" i="0" kern="1200" noProof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Rotational</a:t>
                      </a:r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Speed </a:t>
                      </a:r>
                      <a:endParaRPr lang="en-U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5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5900 RPM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5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98052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 </a:t>
                      </a:r>
                      <a:r>
                        <a:rPr lang="pt-BR" sz="1350" b="0" i="0" kern="1200" dirty="0" err="1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Dimensions</a:t>
                      </a:r>
                      <a:r>
                        <a:rPr lang="pt-BR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L x W x H</a:t>
                      </a:r>
                      <a:endParaRPr lang="en-U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5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5.79 x 4.01 x 1.03 inches</a:t>
                      </a:r>
                      <a:endParaRPr lang="de-DE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5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276178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TB Steel</a:t>
                      </a:r>
                      <a:r>
                        <a:rPr lang="en-US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Bristles</a:t>
                      </a:r>
                      <a:endParaRPr lang="en-U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5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/>
                      <a:r>
                        <a:rPr lang="en-US" sz="1350" b="0" i="0" kern="1200" noProof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 model number BOP.214.10501</a:t>
                      </a:r>
                    </a:p>
                  </a:txBody>
                  <a:tcPr>
                    <a:lnT w="28575" cap="flat" cmpd="sng" algn="ctr">
                      <a:solidFill>
                        <a:srgbClr val="FF5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6367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TB Steel</a:t>
                      </a:r>
                      <a:r>
                        <a:rPr lang="en-US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Bristles</a:t>
                      </a:r>
                      <a:endParaRPr lang="en-U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5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noProof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 model number </a:t>
                      </a:r>
                      <a:r>
                        <a:rPr lang="en-US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BOP.214.10502</a:t>
                      </a:r>
                    </a:p>
                  </a:txBody>
                  <a:tcPr>
                    <a:lnT w="28575" cap="flat" cmpd="sng" algn="ctr">
                      <a:solidFill>
                        <a:srgbClr val="FF5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25635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TB Steel</a:t>
                      </a:r>
                      <a:r>
                        <a:rPr lang="en-US" baseline="0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Bristles</a:t>
                      </a:r>
                      <a:endParaRPr lang="en-US" noProof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28575" cap="flat" cmpd="sng" algn="ctr">
                      <a:solidFill>
                        <a:srgbClr val="FF5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50" b="0" i="0" kern="1200" noProof="0" dirty="0">
                          <a:solidFill>
                            <a:schemeClr val="dk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Item model number </a:t>
                      </a:r>
                      <a:r>
                        <a:rPr lang="en-US" noProof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BOP.214.10509</a:t>
                      </a:r>
                    </a:p>
                  </a:txBody>
                  <a:tcPr>
                    <a:lnT w="28575" cap="flat" cmpd="sng" algn="ctr">
                      <a:solidFill>
                        <a:srgbClr val="FF5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5C0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49677821"/>
                  </a:ext>
                </a:extLst>
              </a:tr>
            </a:tbl>
          </a:graphicData>
        </a:graphic>
      </p:graphicFrame>
      <p:pic>
        <p:nvPicPr>
          <p:cNvPr id="15" name="Picture 14" descr="C:\Users\d024197\AppData\Local\Microsoft\Windows\INetCache\Content.Word\borstonsonVektor-page-001.png"/>
          <p:cNvPicPr/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3998" y="681227"/>
            <a:ext cx="1014279" cy="23784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60934" y="3530807"/>
            <a:ext cx="4063826" cy="33855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dk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Agile Dirt Array Protection System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373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92</Words>
  <Application>Microsoft Office PowerPoint</Application>
  <PresentationFormat>A4-Papier (210x297 mm)</PresentationFormat>
  <Paragraphs>24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 Theme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Gockel, Holger</dc:creator>
  <cp:lastModifiedBy>holger</cp:lastModifiedBy>
  <cp:revision>28</cp:revision>
  <dcterms:created xsi:type="dcterms:W3CDTF">2017-12-27T13:03:21Z</dcterms:created>
  <dcterms:modified xsi:type="dcterms:W3CDTF">2020-06-24T14:46:25Z</dcterms:modified>
</cp:coreProperties>
</file>