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73" r:id="rId2"/>
    <p:sldId id="265" r:id="rId3"/>
    <p:sldId id="266" r:id="rId4"/>
    <p:sldId id="271" r:id="rId5"/>
    <p:sldId id="272" r:id="rId6"/>
    <p:sldId id="278" r:id="rId7"/>
    <p:sldId id="267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365 Enterprise" id="{413F7475-DC3C-46D7-9C0B-AEF150BC6BD0}">
          <p14:sldIdLst>
            <p14:sldId id="273"/>
            <p14:sldId id="265"/>
            <p14:sldId id="266"/>
            <p14:sldId id="271"/>
            <p14:sldId id="272"/>
            <p14:sldId id="278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945EA-59AD-490D-A736-3EA0D68DB087}" v="24" dt="2021-02-08T13:36:24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2586" autoAdjust="0"/>
  </p:normalViewPr>
  <p:slideViewPr>
    <p:cSldViewPr snapToGrid="0">
      <p:cViewPr>
        <p:scale>
          <a:sx n="125" d="100"/>
          <a:sy n="125" d="100"/>
        </p:scale>
        <p:origin x="1512" y="9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1C88C-2D47-4607-965A-262E2CFCF213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6FB7-0BAE-45FB-924B-B77AE2BA5E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365map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365map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365map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365ma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365map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365map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365maps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hyperlink" Target="https://m365maps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nkedin.com/in/aarondinnage/" TargetMode="External"/><Relationship Id="rId4" Type="http://schemas.openxmlformats.org/officeDocument/2006/relationships/hyperlink" Target="https://twitter.com/AaronDinn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CAC8-8A50-4EAD-BB2A-B8DC7598C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082E7-7EDA-4A5C-9875-AE1731E9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77515"/>
          </a:xfrm>
        </p:spPr>
        <p:txBody>
          <a:bodyPr>
            <a:normAutofit/>
          </a:bodyPr>
          <a:lstStyle/>
          <a:p>
            <a:r>
              <a:rPr lang="en-AU" dirty="0"/>
              <a:t>Licensing overview</a:t>
            </a:r>
          </a:p>
          <a:p>
            <a:r>
              <a:rPr lang="en-AU" dirty="0"/>
              <a:t>February 2021</a:t>
            </a:r>
          </a:p>
        </p:txBody>
      </p:sp>
      <p:sp>
        <p:nvSpPr>
          <p:cNvPr id="4" name="Link">
            <a:extLst>
              <a:ext uri="{FF2B5EF4-FFF2-40B4-BE49-F238E27FC236}">
                <a16:creationId xmlns:a16="http://schemas.microsoft.com/office/drawing/2014/main" id="{30DF9CE2-C0D2-4560-936D-D9112B0B9BFA}"/>
              </a:ext>
            </a:extLst>
          </p:cNvPr>
          <p:cNvSpPr txBox="1"/>
          <p:nvPr/>
        </p:nvSpPr>
        <p:spPr>
          <a:xfrm>
            <a:off x="4742754" y="4979553"/>
            <a:ext cx="2706492" cy="556494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Latest diagrams available here: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https://m365maps.com</a:t>
            </a:r>
            <a:endParaRPr lang="en-AU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k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7C1291-ECCC-4569-94CE-E50FFE5E43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8"/>
          <a:stretch/>
        </p:blipFill>
        <p:spPr>
          <a:xfrm>
            <a:off x="0" y="594272"/>
            <a:ext cx="12192000" cy="56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k">
            <a:extLst>
              <a:ext uri="{FF2B5EF4-FFF2-40B4-BE49-F238E27FC236}">
                <a16:creationId xmlns:a16="http://schemas.microsoft.com/office/drawing/2014/main" id="{78CCF3D1-0D3D-45AB-84FF-D279155CB1F6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7816A5A4-E82A-4D53-870C-573F5553B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9"/>
          <a:stretch/>
        </p:blipFill>
        <p:spPr>
          <a:xfrm>
            <a:off x="0" y="39328"/>
            <a:ext cx="12192000" cy="66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k">
            <a:extLst>
              <a:ext uri="{FF2B5EF4-FFF2-40B4-BE49-F238E27FC236}">
                <a16:creationId xmlns:a16="http://schemas.microsoft.com/office/drawing/2014/main" id="{EDF86CD7-B397-4B05-877E-C7540EA7E0C4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846A18D-C0F8-4FB3-BA3A-E504364BB6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4"/>
          <a:stretch/>
        </p:blipFill>
        <p:spPr>
          <a:xfrm>
            <a:off x="0" y="331044"/>
            <a:ext cx="12192000" cy="61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k">
            <a:extLst>
              <a:ext uri="{FF2B5EF4-FFF2-40B4-BE49-F238E27FC236}">
                <a16:creationId xmlns:a16="http://schemas.microsoft.com/office/drawing/2014/main" id="{1DE1EA15-0E87-4788-9ECA-83284C573D5E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4F8768C-DE3E-4EC6-BE8E-DEB2EB719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2"/>
          <a:stretch/>
        </p:blipFill>
        <p:spPr>
          <a:xfrm>
            <a:off x="0" y="487812"/>
            <a:ext cx="12191999" cy="58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k">
            <a:extLst>
              <a:ext uri="{FF2B5EF4-FFF2-40B4-BE49-F238E27FC236}">
                <a16:creationId xmlns:a16="http://schemas.microsoft.com/office/drawing/2014/main" id="{1DE1EA15-0E87-4788-9ECA-83284C573D5E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BA39DA5F-A5D8-4B75-9B67-8F8D925F8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6"/>
          <a:stretch/>
        </p:blipFill>
        <p:spPr>
          <a:xfrm>
            <a:off x="0" y="470953"/>
            <a:ext cx="12192000" cy="59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87" y="365125"/>
            <a:ext cx="11731027" cy="1325563"/>
          </a:xfrm>
        </p:spPr>
        <p:txBody>
          <a:bodyPr>
            <a:normAutofit/>
          </a:bodyPr>
          <a:lstStyle/>
          <a:p>
            <a:r>
              <a:rPr lang="en-AU" dirty="0"/>
              <a:t>Microsoft 365 Enterprise Benefits,</a:t>
            </a:r>
            <a:br>
              <a:rPr lang="en-AU" dirty="0"/>
            </a:br>
            <a:r>
              <a:rPr lang="en-AU" dirty="0"/>
              <a:t>Microsoft Viva, and Related Services</a:t>
            </a:r>
          </a:p>
        </p:txBody>
      </p:sp>
      <p:sp>
        <p:nvSpPr>
          <p:cNvPr id="6" name="Link">
            <a:extLst>
              <a:ext uri="{FF2B5EF4-FFF2-40B4-BE49-F238E27FC236}">
                <a16:creationId xmlns:a16="http://schemas.microsoft.com/office/drawing/2014/main" id="{C81CCF5C-9457-44D5-A413-8BA65061754C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BC5A9-6BDB-4DC8-A8BF-463CB8CB4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7" y="2557938"/>
            <a:ext cx="11731028" cy="32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5C983-1262-45C1-97B6-EA147656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7999"/>
          </a:xfrm>
        </p:spPr>
        <p:txBody>
          <a:bodyPr anchor="ctr">
            <a:normAutofit/>
          </a:bodyPr>
          <a:lstStyle/>
          <a:p>
            <a:r>
              <a:rPr lang="en-AU" dirty="0"/>
              <a:t>Website</a:t>
            </a:r>
            <a:br>
              <a:rPr lang="en-AU" dirty="0"/>
            </a:br>
            <a:r>
              <a:rPr lang="en-AU" sz="4000" dirty="0">
                <a:hlinkClick r:id="rId2"/>
              </a:rPr>
              <a:t>https://m365maps.com</a:t>
            </a:r>
            <a:br>
              <a:rPr lang="en-AU" dirty="0"/>
            </a:br>
            <a:br>
              <a:rPr lang="en-AU" dirty="0"/>
            </a:br>
            <a:r>
              <a:rPr lang="en-AU" dirty="0"/>
              <a:t>GitHub</a:t>
            </a:r>
            <a:br>
              <a:rPr lang="en-AU" dirty="0"/>
            </a:br>
            <a:r>
              <a:rPr lang="en-AU" sz="40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br>
              <a:rPr lang="en-AU" sz="40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AU" dirty="0"/>
            </a:br>
            <a:r>
              <a:rPr lang="en-AU" dirty="0"/>
              <a:t>Updates on Twitter and LinkedIn</a:t>
            </a:r>
            <a:br>
              <a:rPr lang="en-AU" dirty="0"/>
            </a:br>
            <a:r>
              <a:rPr lang="en-AU" sz="4000" dirty="0">
                <a:hlinkClick r:id="rId4"/>
              </a:rPr>
              <a:t>https://twitter.com/AaronDinnage</a:t>
            </a:r>
            <a:br>
              <a:rPr lang="en-AU" sz="4000" dirty="0"/>
            </a:br>
            <a:r>
              <a:rPr lang="en-AU" sz="4000" dirty="0">
                <a:hlinkClick r:id="rId5"/>
              </a:rPr>
              <a:t>https://www.linkedin.com/in/aarondinnage/</a:t>
            </a:r>
            <a:r>
              <a:rPr lang="en-AU" sz="4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3708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365 Enterprise Benefits, Microsoft Viva, and Related Services</vt:lpstr>
      <vt:lpstr>Website https://m365maps.com  GitHub https://github.com/AaronDinnage/Licensing  Updates on Twitter and LinkedIn https://twitter.com/AaronDinnage https://www.linkedin.com/in/aarondinnage/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2021-02-08T11:16:40Z</dcterms:created>
  <dcterms:modified xsi:type="dcterms:W3CDTF">2021-02-08T13:39:53Z</dcterms:modified>
  <cp:category/>
</cp:coreProperties>
</file>