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3" r:id="rId2"/>
    <p:sldId id="265" r:id="rId3"/>
    <p:sldId id="266" r:id="rId4"/>
    <p:sldId id="271" r:id="rId5"/>
    <p:sldId id="272" r:id="rId6"/>
    <p:sldId id="267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365 Enterprise" id="{413F7475-DC3C-46D7-9C0B-AEF150BC6BD0}">
          <p14:sldIdLst>
            <p14:sldId id="273"/>
            <p14:sldId id="265"/>
            <p14:sldId id="266"/>
            <p14:sldId id="271"/>
            <p14:sldId id="272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5B4B7-1C53-4AC8-A0AD-673D8F6F5461}" v="10" dt="2020-12-06T09:40:42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2586" autoAdjust="0"/>
  </p:normalViewPr>
  <p:slideViewPr>
    <p:cSldViewPr snapToGrid="0">
      <p:cViewPr varScale="1">
        <p:scale>
          <a:sx n="89" d="100"/>
          <a:sy n="89" d="100"/>
        </p:scale>
        <p:origin x="86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Dinnage" userId="8cb68394-1244-40dc-97d1-6a2511d83b6b" providerId="ADAL" clId="{ED25B4B7-1C53-4AC8-A0AD-673D8F6F5461}"/>
    <pc:docChg chg="custSel addSld delSld modSld sldOrd modSection">
      <pc:chgData name="Aaron Dinnage" userId="8cb68394-1244-40dc-97d1-6a2511d83b6b" providerId="ADAL" clId="{ED25B4B7-1C53-4AC8-A0AD-673D8F6F5461}" dt="2020-12-06T09:41:08.295" v="122" actId="20577"/>
      <pc:docMkLst>
        <pc:docMk/>
      </pc:docMkLst>
      <pc:sldChg chg="modSp del mod">
        <pc:chgData name="Aaron Dinnage" userId="8cb68394-1244-40dc-97d1-6a2511d83b6b" providerId="ADAL" clId="{ED25B4B7-1C53-4AC8-A0AD-673D8F6F5461}" dt="2020-12-06T09:36:18.550" v="30" actId="47"/>
        <pc:sldMkLst>
          <pc:docMk/>
          <pc:sldMk cId="2896464772" sldId="256"/>
        </pc:sldMkLst>
        <pc:spChg chg="mod">
          <ac:chgData name="Aaron Dinnage" userId="8cb68394-1244-40dc-97d1-6a2511d83b6b" providerId="ADAL" clId="{ED25B4B7-1C53-4AC8-A0AD-673D8F6F5461}" dt="2020-12-06T09:35:27.197" v="7" actId="20577"/>
          <ac:spMkLst>
            <pc:docMk/>
            <pc:sldMk cId="2896464772" sldId="256"/>
            <ac:spMk id="3" creationId="{70473A01-3EA4-4990-8E8B-F325477388E6}"/>
          </ac:spMkLst>
        </pc:spChg>
      </pc:sldChg>
      <pc:sldChg chg="addSp delSp modSp mod">
        <pc:chgData name="Aaron Dinnage" userId="8cb68394-1244-40dc-97d1-6a2511d83b6b" providerId="ADAL" clId="{ED25B4B7-1C53-4AC8-A0AD-673D8F6F5461}" dt="2020-12-06T09:39:19.001" v="86"/>
        <pc:sldMkLst>
          <pc:docMk/>
          <pc:sldMk cId="3387588480" sldId="265"/>
        </pc:sldMkLst>
        <pc:picChg chg="add del mod modCrop">
          <ac:chgData name="Aaron Dinnage" userId="8cb68394-1244-40dc-97d1-6a2511d83b6b" providerId="ADAL" clId="{ED25B4B7-1C53-4AC8-A0AD-673D8F6F5461}" dt="2020-12-06T09:38:51.908" v="84" actId="478"/>
          <ac:picMkLst>
            <pc:docMk/>
            <pc:sldMk cId="3387588480" sldId="265"/>
            <ac:picMk id="4" creationId="{8C62164E-2DD5-4B46-BFE9-F4155FFD1A75}"/>
          </ac:picMkLst>
        </pc:picChg>
        <pc:picChg chg="del">
          <ac:chgData name="Aaron Dinnage" userId="8cb68394-1244-40dc-97d1-6a2511d83b6b" providerId="ADAL" clId="{ED25B4B7-1C53-4AC8-A0AD-673D8F6F5461}" dt="2020-12-06T09:37:20.339" v="43" actId="478"/>
          <ac:picMkLst>
            <pc:docMk/>
            <pc:sldMk cId="3387588480" sldId="265"/>
            <ac:picMk id="5" creationId="{026AF917-DF41-49A8-AF0F-5F064B455232}"/>
          </ac:picMkLst>
        </pc:picChg>
        <pc:picChg chg="add">
          <ac:chgData name="Aaron Dinnage" userId="8cb68394-1244-40dc-97d1-6a2511d83b6b" providerId="ADAL" clId="{ED25B4B7-1C53-4AC8-A0AD-673D8F6F5461}" dt="2020-12-06T09:39:19.001" v="86"/>
          <ac:picMkLst>
            <pc:docMk/>
            <pc:sldMk cId="3387588480" sldId="265"/>
            <ac:picMk id="6" creationId="{689B9B48-51C7-45C5-A4E1-408F3297D630}"/>
          </ac:picMkLst>
        </pc:picChg>
      </pc:sldChg>
      <pc:sldChg chg="addSp delSp modSp mod">
        <pc:chgData name="Aaron Dinnage" userId="8cb68394-1244-40dc-97d1-6a2511d83b6b" providerId="ADAL" clId="{ED25B4B7-1C53-4AC8-A0AD-673D8F6F5461}" dt="2020-12-06T09:39:58.296" v="97" actId="1076"/>
        <pc:sldMkLst>
          <pc:docMk/>
          <pc:sldMk cId="2041766854" sldId="266"/>
        </pc:sldMkLst>
        <pc:spChg chg="add mod">
          <ac:chgData name="Aaron Dinnage" userId="8cb68394-1244-40dc-97d1-6a2511d83b6b" providerId="ADAL" clId="{ED25B4B7-1C53-4AC8-A0AD-673D8F6F5461}" dt="2020-12-06T09:39:52.986" v="90"/>
          <ac:spMkLst>
            <pc:docMk/>
            <pc:sldMk cId="2041766854" sldId="266"/>
            <ac:spMk id="7" creationId="{69C4F443-C1DA-435C-BCC1-181815DDC7DB}"/>
          </ac:spMkLst>
        </pc:spChg>
        <pc:spChg chg="del">
          <ac:chgData name="Aaron Dinnage" userId="8cb68394-1244-40dc-97d1-6a2511d83b6b" providerId="ADAL" clId="{ED25B4B7-1C53-4AC8-A0AD-673D8F6F5461}" dt="2020-12-06T09:39:48.074" v="89" actId="478"/>
          <ac:spMkLst>
            <pc:docMk/>
            <pc:sldMk cId="2041766854" sldId="266"/>
            <ac:spMk id="39" creationId="{9243AAE3-2CDF-4AD0-B562-EFC601549DCA}"/>
          </ac:spMkLst>
        </pc:spChg>
        <pc:picChg chg="del">
          <ac:chgData name="Aaron Dinnage" userId="8cb68394-1244-40dc-97d1-6a2511d83b6b" providerId="ADAL" clId="{ED25B4B7-1C53-4AC8-A0AD-673D8F6F5461}" dt="2020-12-06T09:38:01.809" v="77" actId="478"/>
          <ac:picMkLst>
            <pc:docMk/>
            <pc:sldMk cId="2041766854" sldId="266"/>
            <ac:picMk id="3" creationId="{95700EEB-8DEE-4140-91A3-D0F1035B4F7B}"/>
          </ac:picMkLst>
        </pc:picChg>
        <pc:picChg chg="add del mod modCrop">
          <ac:chgData name="Aaron Dinnage" userId="8cb68394-1244-40dc-97d1-6a2511d83b6b" providerId="ADAL" clId="{ED25B4B7-1C53-4AC8-A0AD-673D8F6F5461}" dt="2020-12-06T09:38:53.360" v="85" actId="478"/>
          <ac:picMkLst>
            <pc:docMk/>
            <pc:sldMk cId="2041766854" sldId="266"/>
            <ac:picMk id="4" creationId="{48C0A479-749C-42F3-91A6-D04AE9FE9CD6}"/>
          </ac:picMkLst>
        </pc:picChg>
        <pc:picChg chg="add mod ord">
          <ac:chgData name="Aaron Dinnage" userId="8cb68394-1244-40dc-97d1-6a2511d83b6b" providerId="ADAL" clId="{ED25B4B7-1C53-4AC8-A0AD-673D8F6F5461}" dt="2020-12-06T09:39:58.296" v="97" actId="1076"/>
          <ac:picMkLst>
            <pc:docMk/>
            <pc:sldMk cId="2041766854" sldId="266"/>
            <ac:picMk id="5" creationId="{1A3D8FDE-254B-47FD-B61D-C0E676906DD8}"/>
          </ac:picMkLst>
        </pc:picChg>
      </pc:sldChg>
      <pc:sldChg chg="addSp delSp modSp mod">
        <pc:chgData name="Aaron Dinnage" userId="8cb68394-1244-40dc-97d1-6a2511d83b6b" providerId="ADAL" clId="{ED25B4B7-1C53-4AC8-A0AD-673D8F6F5461}" dt="2020-12-06T09:41:08.295" v="122" actId="20577"/>
        <pc:sldMkLst>
          <pc:docMk/>
          <pc:sldMk cId="2245115415" sldId="267"/>
        </pc:sldMkLst>
        <pc:spChg chg="mod">
          <ac:chgData name="Aaron Dinnage" userId="8cb68394-1244-40dc-97d1-6a2511d83b6b" providerId="ADAL" clId="{ED25B4B7-1C53-4AC8-A0AD-673D8F6F5461}" dt="2020-12-06T09:41:08.295" v="122" actId="20577"/>
          <ac:spMkLst>
            <pc:docMk/>
            <pc:sldMk cId="2245115415" sldId="267"/>
            <ac:spMk id="2" creationId="{67D97FFD-C060-4DB0-B692-9BB5BF1C264A}"/>
          </ac:spMkLst>
        </pc:spChg>
        <pc:picChg chg="add mod">
          <ac:chgData name="Aaron Dinnage" userId="8cb68394-1244-40dc-97d1-6a2511d83b6b" providerId="ADAL" clId="{ED25B4B7-1C53-4AC8-A0AD-673D8F6F5461}" dt="2020-12-06T09:40:53.218" v="106" actId="1076"/>
          <ac:picMkLst>
            <pc:docMk/>
            <pc:sldMk cId="2245115415" sldId="267"/>
            <ac:picMk id="4" creationId="{1DEE5889-E7AA-49A3-AFFC-17CFB52E0803}"/>
          </ac:picMkLst>
        </pc:picChg>
        <pc:picChg chg="del">
          <ac:chgData name="Aaron Dinnage" userId="8cb68394-1244-40dc-97d1-6a2511d83b6b" providerId="ADAL" clId="{ED25B4B7-1C53-4AC8-A0AD-673D8F6F5461}" dt="2020-12-06T09:40:33.434" v="102" actId="478"/>
          <ac:picMkLst>
            <pc:docMk/>
            <pc:sldMk cId="2245115415" sldId="267"/>
            <ac:picMk id="6" creationId="{569DA7EA-B310-4248-BB58-BA1F748D1A16}"/>
          </ac:picMkLst>
        </pc:picChg>
      </pc:sldChg>
      <pc:sldChg chg="addSp delSp mod">
        <pc:chgData name="Aaron Dinnage" userId="8cb68394-1244-40dc-97d1-6a2511d83b6b" providerId="ADAL" clId="{ED25B4B7-1C53-4AC8-A0AD-673D8F6F5461}" dt="2020-12-06T09:40:14.938" v="99"/>
        <pc:sldMkLst>
          <pc:docMk/>
          <pc:sldMk cId="1483979729" sldId="271"/>
        </pc:sldMkLst>
        <pc:picChg chg="add">
          <ac:chgData name="Aaron Dinnage" userId="8cb68394-1244-40dc-97d1-6a2511d83b6b" providerId="ADAL" clId="{ED25B4B7-1C53-4AC8-A0AD-673D8F6F5461}" dt="2020-12-06T09:40:14.938" v="99"/>
          <ac:picMkLst>
            <pc:docMk/>
            <pc:sldMk cId="1483979729" sldId="271"/>
            <ac:picMk id="3" creationId="{B63577D0-5E42-42DC-811B-6A69F89FE748}"/>
          </ac:picMkLst>
        </pc:picChg>
        <pc:picChg chg="del">
          <ac:chgData name="Aaron Dinnage" userId="8cb68394-1244-40dc-97d1-6a2511d83b6b" providerId="ADAL" clId="{ED25B4B7-1C53-4AC8-A0AD-673D8F6F5461}" dt="2020-12-06T09:40:06.508" v="98" actId="478"/>
          <ac:picMkLst>
            <pc:docMk/>
            <pc:sldMk cId="1483979729" sldId="271"/>
            <ac:picMk id="7" creationId="{91AA2AD7-ACCA-4557-9C42-2629CA29CAF4}"/>
          </ac:picMkLst>
        </pc:picChg>
      </pc:sldChg>
      <pc:sldChg chg="addSp delSp mod">
        <pc:chgData name="Aaron Dinnage" userId="8cb68394-1244-40dc-97d1-6a2511d83b6b" providerId="ADAL" clId="{ED25B4B7-1C53-4AC8-A0AD-673D8F6F5461}" dt="2020-12-06T09:40:27.481" v="101"/>
        <pc:sldMkLst>
          <pc:docMk/>
          <pc:sldMk cId="1861237408" sldId="272"/>
        </pc:sldMkLst>
        <pc:picChg chg="add">
          <ac:chgData name="Aaron Dinnage" userId="8cb68394-1244-40dc-97d1-6a2511d83b6b" providerId="ADAL" clId="{ED25B4B7-1C53-4AC8-A0AD-673D8F6F5461}" dt="2020-12-06T09:40:27.481" v="101"/>
          <ac:picMkLst>
            <pc:docMk/>
            <pc:sldMk cId="1861237408" sldId="272"/>
            <ac:picMk id="3" creationId="{7D628F2D-1F73-4E22-ADA1-03984CC11C94}"/>
          </ac:picMkLst>
        </pc:picChg>
        <pc:picChg chg="del">
          <ac:chgData name="Aaron Dinnage" userId="8cb68394-1244-40dc-97d1-6a2511d83b6b" providerId="ADAL" clId="{ED25B4B7-1C53-4AC8-A0AD-673D8F6F5461}" dt="2020-12-06T09:40:19.465" v="100" actId="478"/>
          <ac:picMkLst>
            <pc:docMk/>
            <pc:sldMk cId="1861237408" sldId="272"/>
            <ac:picMk id="4" creationId="{A818503F-893C-4B30-900D-EA31DC9B247B}"/>
          </ac:picMkLst>
        </pc:picChg>
      </pc:sldChg>
      <pc:sldChg chg="modSp add mod">
        <pc:chgData name="Aaron Dinnage" userId="8cb68394-1244-40dc-97d1-6a2511d83b6b" providerId="ADAL" clId="{ED25B4B7-1C53-4AC8-A0AD-673D8F6F5461}" dt="2020-12-06T09:36:31.038" v="39" actId="20577"/>
        <pc:sldMkLst>
          <pc:docMk/>
          <pc:sldMk cId="851380115" sldId="273"/>
        </pc:sldMkLst>
        <pc:spChg chg="mod">
          <ac:chgData name="Aaron Dinnage" userId="8cb68394-1244-40dc-97d1-6a2511d83b6b" providerId="ADAL" clId="{ED25B4B7-1C53-4AC8-A0AD-673D8F6F5461}" dt="2020-12-06T09:36:31.038" v="39" actId="20577"/>
          <ac:spMkLst>
            <pc:docMk/>
            <pc:sldMk cId="851380115" sldId="273"/>
            <ac:spMk id="3" creationId="{9CB082E7-7EDA-4A5C-9875-AE1731E9ECAD}"/>
          </ac:spMkLst>
        </pc:spChg>
        <pc:spChg chg="mod">
          <ac:chgData name="Aaron Dinnage" userId="8cb68394-1244-40dc-97d1-6a2511d83b6b" providerId="ADAL" clId="{ED25B4B7-1C53-4AC8-A0AD-673D8F6F5461}" dt="2020-12-06T09:36:04.497" v="27" actId="1076"/>
          <ac:spMkLst>
            <pc:docMk/>
            <pc:sldMk cId="851380115" sldId="273"/>
            <ac:spMk id="4" creationId="{30DF9CE2-C0D2-4560-936D-D9112B0B9BFA}"/>
          </ac:spMkLst>
        </pc:spChg>
      </pc:sldChg>
      <pc:sldChg chg="add ord">
        <pc:chgData name="Aaron Dinnage" userId="8cb68394-1244-40dc-97d1-6a2511d83b6b" providerId="ADAL" clId="{ED25B4B7-1C53-4AC8-A0AD-673D8F6F5461}" dt="2020-12-06T09:36:57.235" v="42"/>
        <pc:sldMkLst>
          <pc:docMk/>
          <pc:sldMk cId="3737083648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1C88C-2D47-4607-965A-262E2CFCF213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C6FB7-0BAE-45FB-924B-B77AE2BA5E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88A-EAEE-48E2-AC1A-36E8F86D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3F29-2921-4953-8A20-F15E02DB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083-04D6-4A7A-AFD0-4DCDA2F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00C1-D77D-4F18-B712-C2B1D16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9862-B6F5-42E6-9449-FF23219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65E-1A09-4C25-8A5D-166483E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DB9A-B93A-49A5-8D53-DC30C29C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214F-6A57-42A1-9AF8-31E19CE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08B-1755-4D9B-BD84-B577101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DFA6-4331-4457-A022-8B74489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58AB-692B-4390-8245-2944ECFC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71FE-F650-4BB6-B369-75CFA20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E6FA-4AE9-4BD4-BADB-2F083E29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D72-AB51-40AD-9F0E-4AA9401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A9C9-C360-4264-91F4-FF3E011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B3F-2A21-4763-AE8E-B344B07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FE4-6718-4EC1-AEE6-967BCB2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6611-9D28-4AF8-8A6F-17890346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8E6C-645A-4690-B351-793D596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BC3C-C346-4571-805A-2A4EC24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A0AC-48BA-45FB-914E-8C6F4606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40D3-0C71-4D7A-B87D-7092006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522-D42C-4A2F-9B67-9AE829F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6B4C-2064-46B4-8C94-D13BF7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80B-48A9-4C2E-97FA-B7FCAC1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2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B55-7685-444F-9C4F-09F6134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EC0-618B-4621-A46B-6F1B05E9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525C-ED37-4CF6-8060-AA44F7C1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662F-4B21-4973-801B-B65C321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30C-4616-4B8A-99F0-C8812CF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3740-9F00-44A3-A545-FE31C8F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FD4-506F-4E5D-A28C-3B0A11D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62FD-783C-48CA-A94E-B66299BF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EE93-CAEB-4E25-A4D0-13ED712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6C95-E5E3-456C-A99B-97F7C05B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F0B6-4491-4D1A-AB80-193114A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57CD-D031-4EA7-B0F4-CE7B67D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A2F2-92F6-4A3B-99CF-423BABD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69E-78C3-4316-BC73-29581EF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82A-7019-438B-8DB9-A5B213C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9707-CE41-432C-A950-FB3ED25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DBD7B-732A-4C6D-A7D6-A522447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C58F-9523-49BD-8EA7-F6C0055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6A61-CE4E-435D-BD53-2A2143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FE20-C8EB-426E-8BAE-4E12F32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D07B-EA1E-4B1E-A98E-E9A10085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3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884-40D7-42DB-8205-1903980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06E-DF5F-4F5F-AE51-141172B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B480-171A-452F-9142-106E9498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E80-3876-4793-A268-145A5AB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8D48-77F9-4C43-B042-C0A5B16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F819-0948-4211-9420-DE4FEE2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368-F899-4C53-8C7C-0184DD3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D8FB-9F38-4522-9E54-4F1E8906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7632-8865-424E-8508-39BB21B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B591-1133-420A-B81E-1EE31048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BE17-B180-42B5-A239-3E4868B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5B9-D6CF-4AFC-ABC4-A046D9E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E484-23EB-4D84-AEDB-B31A436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D674-2E3D-4D63-B174-09B8369D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FD-697E-45A4-A1CC-C67282E3D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079-C155-4963-BA90-8B06FFA7587C}" type="datetimeFigureOut">
              <a:rPr lang="en-AU" smtClean="0"/>
              <a:t>6/12/2020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D574-4969-4C86-89D9-910FB0192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06-D470-41E1-AE82-26BA637A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ronDinnage/Licens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aronDinnage/Licens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aronDinnage/Licens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aronDinnage" TargetMode="External"/><Relationship Id="rId2" Type="http://schemas.openxmlformats.org/officeDocument/2006/relationships/hyperlink" Target="https://github.com/AaronDinnage/Licens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aarondinn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CAC8-8A50-4EAD-BB2A-B8DC7598C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365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082E7-7EDA-4A5C-9875-AE1731E9E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77515"/>
          </a:xfrm>
        </p:spPr>
        <p:txBody>
          <a:bodyPr>
            <a:normAutofit/>
          </a:bodyPr>
          <a:lstStyle/>
          <a:p>
            <a:r>
              <a:rPr lang="en-AU" dirty="0"/>
              <a:t>Licensing overview</a:t>
            </a:r>
          </a:p>
          <a:p>
            <a:r>
              <a:rPr lang="en-AU" dirty="0"/>
              <a:t>December 2020</a:t>
            </a:r>
          </a:p>
        </p:txBody>
      </p:sp>
      <p:sp>
        <p:nvSpPr>
          <p:cNvPr id="4" name="Link">
            <a:extLst>
              <a:ext uri="{FF2B5EF4-FFF2-40B4-BE49-F238E27FC236}">
                <a16:creationId xmlns:a16="http://schemas.microsoft.com/office/drawing/2014/main" id="{30DF9CE2-C0D2-4560-936D-D9112B0B9BFA}"/>
              </a:ext>
            </a:extLst>
          </p:cNvPr>
          <p:cNvSpPr txBox="1"/>
          <p:nvPr/>
        </p:nvSpPr>
        <p:spPr>
          <a:xfrm>
            <a:off x="4187474" y="4979553"/>
            <a:ext cx="3817052" cy="556494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Latest diagrams available here: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k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B9B48-51C7-45C5-A4E1-408F3297D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3964"/>
            <a:ext cx="12192000" cy="56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D8FDE-254B-47FD-B61D-C0E67690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1"/>
            <a:ext cx="12192000" cy="6694388"/>
          </a:xfrm>
          <a:prstGeom prst="rect">
            <a:avLst/>
          </a:prstGeom>
        </p:spPr>
      </p:pic>
      <p:sp>
        <p:nvSpPr>
          <p:cNvPr id="7" name="Link">
            <a:extLst>
              <a:ext uri="{FF2B5EF4-FFF2-40B4-BE49-F238E27FC236}">
                <a16:creationId xmlns:a16="http://schemas.microsoft.com/office/drawing/2014/main" id="{69C4F443-C1DA-435C-BCC1-181815DDC7DB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k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577D0-5E42-42DC-811B-6A69F89FE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3911"/>
            <a:ext cx="12192000" cy="61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k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28F2D-1F73-4E22-ADA1-03984CC11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5328"/>
            <a:ext cx="12192000" cy="58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k">
            <a:extLst>
              <a:ext uri="{FF2B5EF4-FFF2-40B4-BE49-F238E27FC236}">
                <a16:creationId xmlns:a16="http://schemas.microsoft.com/office/drawing/2014/main" id="{98EE8C32-6091-4EEB-98D4-3E7049F8023A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Enterprise Benefits" descr="Enterprise Benefits">
            <a:extLst>
              <a:ext uri="{FF2B5EF4-FFF2-40B4-BE49-F238E27FC236}">
                <a16:creationId xmlns:a16="http://schemas.microsoft.com/office/drawing/2014/main" id="{06BB443D-ABDE-445E-9EED-FB7ACB7C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403" y="2059871"/>
            <a:ext cx="4540360" cy="4052194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67D97FFD-C060-4DB0-B692-9BB5BF1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43228" cy="1325563"/>
          </a:xfrm>
        </p:spPr>
        <p:txBody>
          <a:bodyPr/>
          <a:lstStyle/>
          <a:p>
            <a:r>
              <a:rPr lang="en-AU" dirty="0"/>
              <a:t>Microsoft 365 Benefits</a:t>
            </a:r>
            <a:br>
              <a:rPr lang="en-AU" dirty="0"/>
            </a:br>
            <a:r>
              <a:rPr lang="en-AU" dirty="0"/>
              <a:t>and Related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E5889-E7AA-49A3-AFFC-17CFB52E0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702" y="365124"/>
            <a:ext cx="2630328" cy="61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5C983-1262-45C1-97B6-EA147656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0451"/>
            <a:ext cx="10515600" cy="5669279"/>
          </a:xfrm>
        </p:spPr>
        <p:txBody>
          <a:bodyPr>
            <a:normAutofit/>
          </a:bodyPr>
          <a:lstStyle/>
          <a:p>
            <a:r>
              <a:rPr lang="en-AU" dirty="0"/>
              <a:t>Content on GitHub</a:t>
            </a:r>
            <a:br>
              <a:rPr lang="en-AU" dirty="0"/>
            </a:br>
            <a:r>
              <a:rPr lang="en-AU" sz="40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br>
              <a:rPr lang="en-AU" sz="40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AU" dirty="0"/>
            </a:br>
            <a:r>
              <a:rPr lang="en-AU" dirty="0"/>
              <a:t>Updates on Twitter and LinkedIn</a:t>
            </a:r>
            <a:br>
              <a:rPr lang="en-AU" dirty="0"/>
            </a:br>
            <a:r>
              <a:rPr lang="en-AU" sz="4000" dirty="0">
                <a:hlinkClick r:id="rId3"/>
              </a:rPr>
              <a:t>https://twitter.com/AaronDinnage</a:t>
            </a:r>
            <a:br>
              <a:rPr lang="en-AU" sz="4000" dirty="0"/>
            </a:br>
            <a:r>
              <a:rPr lang="en-AU" sz="4000" dirty="0">
                <a:hlinkClick r:id="rId4"/>
              </a:rPr>
              <a:t>https://www.linkedin.com/in/aarondinnage/</a:t>
            </a:r>
            <a:r>
              <a:rPr lang="en-AU" sz="4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3708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143</Words>
  <Application>Microsoft Office PowerPoint</Application>
  <PresentationFormat>Widescreen</PresentationFormat>
  <Paragraphs>16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365 Enterprise</vt:lpstr>
      <vt:lpstr>PowerPoint Presentation</vt:lpstr>
      <vt:lpstr>PowerPoint Presentation</vt:lpstr>
      <vt:lpstr>PowerPoint Presentation</vt:lpstr>
      <vt:lpstr>PowerPoint Presentation</vt:lpstr>
      <vt:lpstr>Microsoft 365 Benefits and Related Services</vt:lpstr>
      <vt:lpstr>Content on GitHub https://github.com/AaronDinnage/Licensing  Updates on Twitter and LinkedIn https://twitter.com/AaronDinnage https://www.linkedin.com/in/aarondinnage/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Enterprise License Map</dc:title>
  <dc:subject>Microsoft 365</dc:subject>
  <dc:creator>Aaron.Dinnage@microsoft.com</dc:creator>
  <cp:keywords/>
  <cp:lastModifiedBy>Aaron Dinnage</cp:lastModifiedBy>
  <cp:revision>1</cp:revision>
  <dcterms:created xsi:type="dcterms:W3CDTF">2019-04-17T12:37:40Z</dcterms:created>
  <dcterms:modified xsi:type="dcterms:W3CDTF">2020-12-06T09:41:21Z</dcterms:modified>
  <cp:category/>
</cp:coreProperties>
</file>