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6AC18-ECEE-43EE-AF5D-7F5DA7EF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164F-8075-42F6-BDF6-6BE17861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866F9-B41A-4E1A-A857-007C8FA1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53F66-C6CC-4E40-8A1D-CB4BC46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0520D-31CC-4C3F-B8A0-557A699D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9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0D8BF-9E73-410D-8019-3CFEEC5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323C8-1236-4E29-8FB6-51E8DBA8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49BFC-CCD4-48F3-A76A-F82C5B13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1788-1673-4F72-9762-28B53D00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67005-C794-4D5B-BE74-F50B527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7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E12263-3F32-47E6-B59D-2B24ADB37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6C5C0-7AAD-4E0A-BEEE-D25804D4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BE53D-758B-4A6A-9374-9D22272D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1B3EB-322E-4F2F-AA19-666D621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19A56-0C87-4166-A9CA-8095BBE9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5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68ECC-79AE-4F5C-B021-61CCF3D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4C96F-B04F-4932-8EB0-05446907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C65DB-AFCB-401E-AAAE-08789F8B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54018-62E8-4A88-BEE5-6D6D915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16052-DCF3-44C7-B723-A2D1B4FE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3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535BE-FF61-4FE0-9A3C-7B83C35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7F45B-E15C-4065-AF26-99EB239A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4771F-1AD1-4A25-8429-A61944CB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A9121-690B-41CA-A0CE-DF8B59ED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58CF8-E657-441A-8D2A-E2C93584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49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A83FF-559F-4EEF-8A63-AC6E6846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A068C-7B98-433C-87A9-0FDBD2AC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2D449-1366-4F5A-BA8C-541D3AF2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A7B05-C7E5-4EB8-9002-524C6290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E83293-A53A-48CE-8D08-E439709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75156A-ADEF-4B22-95FC-252C8363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E814C-F7A0-46BE-B7AA-B6B821F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7101D-B95E-4DFE-8E59-DA2BDCE6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70C49-DA71-4800-905F-3AAD2608D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B7D22A-9BDC-481B-8FF9-AADD0B96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3756D2-11D1-41FD-B6B0-4D92CD01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439EE7-9D18-4D7B-8ABA-B9C9623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4231BC-DCBA-4856-9C6E-21552EDB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5C095-61C1-4456-9EFD-BF61A97C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F7EE-8A93-49C0-95AA-71CD87DF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71CFA1-6D82-48E0-9D0B-28DDF084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3CDD4-53E0-4F90-BF1D-7D416B94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83BE5E-0556-4762-9670-AAF8A39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0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2877FC-A68B-4158-915A-9B8331F1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58D874-ADD4-41A4-823D-592CD67B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1E1E82-6B84-4686-A9E8-30E35D09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6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3491-8E8D-466E-B13B-841888DD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8F90A-5F26-434D-91E8-0ACC588D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3847F-1258-418D-85D2-1520CD40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121A2-8EA5-4D35-942B-E492C66B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C8A90-6134-4DF7-A22F-DAE445FC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8A6851-2F51-4A49-A6DB-183C8129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2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06C5-1AAB-41F9-93C9-039AF119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12E247-2D12-48F9-B1B8-4C878A92B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98A67-C062-46FD-BC5E-56591A69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8A5B8-654B-4F7C-A7A3-64BE8785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3C22C-5B06-4603-BDE2-883FBE22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A3E57-A312-4032-870A-73239AF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2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215D44-19F4-4D8F-9AF7-C89B361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A0528-4641-4CD1-991E-5C7E955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82A85-84C0-45CB-B185-621D91125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59EA-6B1A-430C-917D-A04CC4C05CEC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0153D-E3C8-42E6-8B92-3E650909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393E8-597F-4A31-90C5-950574A1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35F0-788C-4181-BB7B-C7308DB2EE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6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F7C5ED-7173-4254-B717-1FC284CF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357808"/>
            <a:ext cx="11847444" cy="6500191"/>
          </a:xfrm>
        </p:spPr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DBE204C-A799-4E3A-9293-A259274F0C6C}"/>
              </a:ext>
            </a:extLst>
          </p:cNvPr>
          <p:cNvSpPr/>
          <p:nvPr/>
        </p:nvSpPr>
        <p:spPr>
          <a:xfrm>
            <a:off x="742122" y="1086678"/>
            <a:ext cx="1391479" cy="1603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sz="1600" dirty="0"/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Id horario</a:t>
            </a:r>
          </a:p>
          <a:p>
            <a:pPr algn="ctr"/>
            <a:r>
              <a:rPr lang="es-MX" sz="1600" dirty="0"/>
              <a:t>Dia</a:t>
            </a:r>
          </a:p>
          <a:p>
            <a:pPr algn="ctr"/>
            <a:r>
              <a:rPr lang="es-MX" sz="1600" dirty="0"/>
              <a:t>Hora inicio</a:t>
            </a:r>
          </a:p>
          <a:p>
            <a:pPr algn="ctr"/>
            <a:r>
              <a:rPr lang="es-MX" sz="1600" dirty="0"/>
              <a:t>Hora fin</a:t>
            </a:r>
          </a:p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F6E3D1-FC17-43E3-83F2-1087D83C2BA7}"/>
              </a:ext>
            </a:extLst>
          </p:cNvPr>
          <p:cNvSpPr/>
          <p:nvPr/>
        </p:nvSpPr>
        <p:spPr>
          <a:xfrm>
            <a:off x="728871" y="1086678"/>
            <a:ext cx="1417982" cy="47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9936817-541C-41C4-918B-949ED7BF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98" y="1086678"/>
            <a:ext cx="1402202" cy="1615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AC56C5E-3C99-4A23-82A1-12B7E8F2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98" y="1086678"/>
            <a:ext cx="1402202" cy="4755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225BD2A-D12E-4B7A-A436-C4AD1975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00" y="1086678"/>
            <a:ext cx="1402202" cy="16155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D89F3C-C22E-4D8C-BEFB-9B58E6CA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00" y="1086678"/>
            <a:ext cx="1402202" cy="4755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56DF21C-98C4-465C-954D-AAAD8999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44" y="1074611"/>
            <a:ext cx="1402202" cy="16155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5428B69-A9C7-41A5-B61F-AD175893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96" y="1086678"/>
            <a:ext cx="1402202" cy="4755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19CD940-A8A4-427B-B29B-68891AAD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70" y="1086678"/>
            <a:ext cx="2270054" cy="235000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027F145-8B2E-43F8-A137-5F892551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418" y="1074611"/>
            <a:ext cx="2295875" cy="77860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B95A735-3DA9-41F5-B5D9-387EAE48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3272449"/>
            <a:ext cx="1485543" cy="17116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71465D9-CF27-4D2F-91C3-5B8AA2EF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3" y="3275843"/>
            <a:ext cx="1485542" cy="50379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F9E626C-13C4-47F5-B959-BDD4A654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28" y="3181313"/>
            <a:ext cx="1402202" cy="161558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04C94D1-7D9C-40FE-82FF-906E820C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72" y="3140127"/>
            <a:ext cx="1402202" cy="4755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E1AC22B-8D64-498B-9501-F823142F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96" y="3109178"/>
            <a:ext cx="1402202" cy="161558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700735A-F838-4040-A6FF-8C489F71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40" y="3094535"/>
            <a:ext cx="1402202" cy="47552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E88F9F7-BE84-43F4-BE78-05EC2626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55" y="3417967"/>
            <a:ext cx="1402202" cy="161558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F44128A-8B5A-453A-A523-7E1845F3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36" y="3420887"/>
            <a:ext cx="1402202" cy="475529"/>
          </a:xfrm>
          <a:prstGeom prst="rect">
            <a:avLst/>
          </a:prstGeom>
        </p:spPr>
      </p:pic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41664C05-76B6-475E-BEAA-48437EC2CE96}"/>
              </a:ext>
            </a:extLst>
          </p:cNvPr>
          <p:cNvSpPr/>
          <p:nvPr/>
        </p:nvSpPr>
        <p:spPr>
          <a:xfrm>
            <a:off x="2172985" y="1894468"/>
            <a:ext cx="901893" cy="186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D656CE0-ED1F-4026-BEB3-F681C1994FE4}"/>
              </a:ext>
            </a:extLst>
          </p:cNvPr>
          <p:cNvSpPr/>
          <p:nvPr/>
        </p:nvSpPr>
        <p:spPr>
          <a:xfrm>
            <a:off x="3074878" y="1197543"/>
            <a:ext cx="2347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Horario asignado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F4F73EB-D55B-4513-A4F0-9CBCDA5AFD21}"/>
              </a:ext>
            </a:extLst>
          </p:cNvPr>
          <p:cNvSpPr/>
          <p:nvPr/>
        </p:nvSpPr>
        <p:spPr>
          <a:xfrm>
            <a:off x="3081912" y="1545076"/>
            <a:ext cx="1597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Id horario</a:t>
            </a:r>
          </a:p>
          <a:p>
            <a:r>
              <a:rPr lang="es-MX" sz="1600" dirty="0"/>
              <a:t>Id grupo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614037E-5CE6-4CA1-83C5-9DB337634790}"/>
              </a:ext>
            </a:extLst>
          </p:cNvPr>
          <p:cNvSpPr/>
          <p:nvPr/>
        </p:nvSpPr>
        <p:spPr>
          <a:xfrm>
            <a:off x="5327203" y="1135988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Grupo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142EDA1-E1C6-4F42-80BD-FF460B9DFBCA}"/>
              </a:ext>
            </a:extLst>
          </p:cNvPr>
          <p:cNvSpPr/>
          <p:nvPr/>
        </p:nvSpPr>
        <p:spPr>
          <a:xfrm>
            <a:off x="5269872" y="1539526"/>
            <a:ext cx="14022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Id salón</a:t>
            </a:r>
          </a:p>
          <a:p>
            <a:r>
              <a:rPr lang="es-MX" sz="1600" dirty="0"/>
              <a:t>Id maestro</a:t>
            </a:r>
          </a:p>
          <a:p>
            <a:r>
              <a:rPr lang="es-MX" sz="1600" dirty="0"/>
              <a:t>Id materia</a:t>
            </a:r>
          </a:p>
          <a:p>
            <a:r>
              <a:rPr lang="es-MX" sz="1600" dirty="0"/>
              <a:t>Id grupo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895C565-C68F-46DC-8094-BB0273FD83D0}"/>
              </a:ext>
            </a:extLst>
          </p:cNvPr>
          <p:cNvSpPr/>
          <p:nvPr/>
        </p:nvSpPr>
        <p:spPr>
          <a:xfrm>
            <a:off x="7315966" y="1115529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Gpo alumno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EFD7FA3-1F3C-4A3F-85E0-281D69A5654D}"/>
              </a:ext>
            </a:extLst>
          </p:cNvPr>
          <p:cNvSpPr/>
          <p:nvPr/>
        </p:nvSpPr>
        <p:spPr>
          <a:xfrm>
            <a:off x="7330633" y="1620797"/>
            <a:ext cx="1281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Id alumno</a:t>
            </a:r>
          </a:p>
          <a:p>
            <a:r>
              <a:rPr lang="es-MX" sz="1600" dirty="0"/>
              <a:t>Id grupo</a:t>
            </a:r>
          </a:p>
        </p:txBody>
      </p:sp>
      <p:sp>
        <p:nvSpPr>
          <p:cNvPr id="43" name="Flecha: hacia la izquierda 42">
            <a:extLst>
              <a:ext uri="{FF2B5EF4-FFF2-40B4-BE49-F238E27FC236}">
                <a16:creationId xmlns:a16="http://schemas.microsoft.com/office/drawing/2014/main" id="{2E37D349-CE4C-434C-88CB-3A71DEA4205D}"/>
              </a:ext>
            </a:extLst>
          </p:cNvPr>
          <p:cNvSpPr/>
          <p:nvPr/>
        </p:nvSpPr>
        <p:spPr>
          <a:xfrm>
            <a:off x="4563038" y="1895848"/>
            <a:ext cx="502037" cy="165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F59292-86E6-49E6-9D8D-6A417CBF2451}"/>
              </a:ext>
            </a:extLst>
          </p:cNvPr>
          <p:cNvSpPr/>
          <p:nvPr/>
        </p:nvSpPr>
        <p:spPr>
          <a:xfrm>
            <a:off x="9558291" y="1135988"/>
            <a:ext cx="1148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Alumno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EBEB4B-1591-49BA-AC70-4122AADEE215}"/>
              </a:ext>
            </a:extLst>
          </p:cNvPr>
          <p:cNvSpPr/>
          <p:nvPr/>
        </p:nvSpPr>
        <p:spPr>
          <a:xfrm>
            <a:off x="9443786" y="1620797"/>
            <a:ext cx="14097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/>
          </a:p>
          <a:p>
            <a:r>
              <a:rPr lang="es-MX" sz="1600" dirty="0"/>
              <a:t>Id alumno</a:t>
            </a:r>
          </a:p>
          <a:p>
            <a:r>
              <a:rPr lang="es-MX" sz="1600" dirty="0"/>
              <a:t>Nombre</a:t>
            </a:r>
          </a:p>
          <a:p>
            <a:r>
              <a:rPr lang="es-MX" sz="1600" dirty="0"/>
              <a:t>Fecha Ingreso</a:t>
            </a:r>
          </a:p>
          <a:p>
            <a:r>
              <a:rPr lang="es-MX" sz="1600" dirty="0"/>
              <a:t>id Carrera</a:t>
            </a:r>
          </a:p>
          <a:p>
            <a:r>
              <a:rPr lang="es-MX" sz="1600" dirty="0"/>
              <a:t>Año Curso</a:t>
            </a:r>
          </a:p>
          <a:p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02CB8B-15CD-4556-9CBF-D60B9BDCE0B7}"/>
              </a:ext>
            </a:extLst>
          </p:cNvPr>
          <p:cNvSpPr/>
          <p:nvPr/>
        </p:nvSpPr>
        <p:spPr>
          <a:xfrm>
            <a:off x="1038179" y="3360112"/>
            <a:ext cx="97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Maestro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234F59-9E72-49E3-AC6D-22B94D32DA72}"/>
              </a:ext>
            </a:extLst>
          </p:cNvPr>
          <p:cNvSpPr/>
          <p:nvPr/>
        </p:nvSpPr>
        <p:spPr>
          <a:xfrm>
            <a:off x="3328941" y="3403002"/>
            <a:ext cx="92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Materia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A5AE91-EBF7-48A5-9AE5-CB846B80F46B}"/>
              </a:ext>
            </a:extLst>
          </p:cNvPr>
          <p:cNvSpPr/>
          <p:nvPr/>
        </p:nvSpPr>
        <p:spPr>
          <a:xfrm>
            <a:off x="5635777" y="32443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Salón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BA50ED-2217-40E8-8BA1-550296A5BC0C}"/>
              </a:ext>
            </a:extLst>
          </p:cNvPr>
          <p:cNvSpPr/>
          <p:nvPr/>
        </p:nvSpPr>
        <p:spPr>
          <a:xfrm>
            <a:off x="7519227" y="3147633"/>
            <a:ext cx="87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Carrera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37F67B-4253-4009-AB6B-BC0772882342}"/>
              </a:ext>
            </a:extLst>
          </p:cNvPr>
          <p:cNvSpPr/>
          <p:nvPr/>
        </p:nvSpPr>
        <p:spPr>
          <a:xfrm>
            <a:off x="886792" y="3497981"/>
            <a:ext cx="13824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/>
          </a:p>
          <a:p>
            <a:r>
              <a:rPr lang="es-MX" sz="1600" dirty="0"/>
              <a:t>Id Maestro</a:t>
            </a:r>
          </a:p>
          <a:p>
            <a:r>
              <a:rPr lang="es-MX" sz="1600" dirty="0"/>
              <a:t>Nombre</a:t>
            </a:r>
          </a:p>
          <a:p>
            <a:r>
              <a:rPr lang="es-MX" sz="1600" dirty="0"/>
              <a:t>Id matricula</a:t>
            </a:r>
          </a:p>
          <a:p>
            <a:r>
              <a:rPr lang="es-MX" sz="1600" dirty="0"/>
              <a:t>Inicio contrato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32D9565-7998-494F-92A4-BD1357702A73}"/>
              </a:ext>
            </a:extLst>
          </p:cNvPr>
          <p:cNvSpPr/>
          <p:nvPr/>
        </p:nvSpPr>
        <p:spPr>
          <a:xfrm>
            <a:off x="3044435" y="3824329"/>
            <a:ext cx="1402202" cy="122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Id materia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Id carrera</a:t>
            </a:r>
          </a:p>
          <a:p>
            <a:r>
              <a:rPr lang="es-MX" dirty="0"/>
              <a:t>Id salón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E67FCD2-938B-4C03-888B-957772098E58}"/>
              </a:ext>
            </a:extLst>
          </p:cNvPr>
          <p:cNvSpPr/>
          <p:nvPr/>
        </p:nvSpPr>
        <p:spPr>
          <a:xfrm>
            <a:off x="5276729" y="3729443"/>
            <a:ext cx="1395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Id salón</a:t>
            </a:r>
          </a:p>
          <a:p>
            <a:r>
              <a:rPr lang="es-MX" dirty="0"/>
              <a:t>Cantidad</a:t>
            </a:r>
          </a:p>
          <a:p>
            <a:r>
              <a:rPr lang="es-MX" dirty="0"/>
              <a:t>Numero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2BBAF6E-5EC6-40DB-8957-219D77D81641}"/>
              </a:ext>
            </a:extLst>
          </p:cNvPr>
          <p:cNvSpPr/>
          <p:nvPr/>
        </p:nvSpPr>
        <p:spPr>
          <a:xfrm>
            <a:off x="7400563" y="3615656"/>
            <a:ext cx="1171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Id carrera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Duración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2C901AF6-55A1-4EF7-B623-2F4E18C67194}"/>
              </a:ext>
            </a:extLst>
          </p:cNvPr>
          <p:cNvSpPr/>
          <p:nvPr/>
        </p:nvSpPr>
        <p:spPr>
          <a:xfrm>
            <a:off x="6581885" y="1853213"/>
            <a:ext cx="603594" cy="169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727699D-DF25-4228-A9AA-0794A1A4D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40" y="1882401"/>
            <a:ext cx="518205" cy="201185"/>
          </a:xfrm>
          <a:prstGeom prst="rect">
            <a:avLst/>
          </a:prstGeom>
        </p:spPr>
      </p:pic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5040962E-DA6C-4AD9-9C22-46E9D2A46EB3}"/>
              </a:ext>
            </a:extLst>
          </p:cNvPr>
          <p:cNvSpPr/>
          <p:nvPr/>
        </p:nvSpPr>
        <p:spPr>
          <a:xfrm rot="20653963">
            <a:off x="2214748" y="2874222"/>
            <a:ext cx="2962524" cy="18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33849690-C8E9-4E86-802F-A2BCAA0C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84" y="4028661"/>
            <a:ext cx="709118" cy="249846"/>
          </a:xfrm>
          <a:prstGeom prst="rect">
            <a:avLst/>
          </a:prstGeom>
        </p:spPr>
      </p:pic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13BE074D-8DD5-49A8-A998-A5D1F82AC337}"/>
              </a:ext>
            </a:extLst>
          </p:cNvPr>
          <p:cNvSpPr/>
          <p:nvPr/>
        </p:nvSpPr>
        <p:spPr>
          <a:xfrm rot="19511562">
            <a:off x="4363286" y="3018625"/>
            <a:ext cx="1083332" cy="21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lecha: hacia arriba 47">
            <a:extLst>
              <a:ext uri="{FF2B5EF4-FFF2-40B4-BE49-F238E27FC236}">
                <a16:creationId xmlns:a16="http://schemas.microsoft.com/office/drawing/2014/main" id="{61E58030-8BD4-4C7E-9B2B-6BB80CC3C1C9}"/>
              </a:ext>
            </a:extLst>
          </p:cNvPr>
          <p:cNvSpPr/>
          <p:nvPr/>
        </p:nvSpPr>
        <p:spPr>
          <a:xfrm>
            <a:off x="6096000" y="2702258"/>
            <a:ext cx="132522" cy="3922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: hacia la izquierda 48">
            <a:extLst>
              <a:ext uri="{FF2B5EF4-FFF2-40B4-BE49-F238E27FC236}">
                <a16:creationId xmlns:a16="http://schemas.microsoft.com/office/drawing/2014/main" id="{259D07D6-8AED-47F0-87C3-E226B8345C1A}"/>
              </a:ext>
            </a:extLst>
          </p:cNvPr>
          <p:cNvSpPr/>
          <p:nvPr/>
        </p:nvSpPr>
        <p:spPr>
          <a:xfrm>
            <a:off x="4588358" y="4102661"/>
            <a:ext cx="633187" cy="2225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1128A7C-ED2A-4194-BD3F-BD8C7CF03A33}"/>
              </a:ext>
            </a:extLst>
          </p:cNvPr>
          <p:cNvSpPr/>
          <p:nvPr/>
        </p:nvSpPr>
        <p:spPr>
          <a:xfrm rot="19874345">
            <a:off x="8599325" y="3085321"/>
            <a:ext cx="787151" cy="212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doblada 50">
            <a:extLst>
              <a:ext uri="{FF2B5EF4-FFF2-40B4-BE49-F238E27FC236}">
                <a16:creationId xmlns:a16="http://schemas.microsoft.com/office/drawing/2014/main" id="{A06E017C-304B-46A6-96D7-FD907B349DCE}"/>
              </a:ext>
            </a:extLst>
          </p:cNvPr>
          <p:cNvSpPr/>
          <p:nvPr/>
        </p:nvSpPr>
        <p:spPr>
          <a:xfrm rot="10800000">
            <a:off x="4531042" y="4712338"/>
            <a:ext cx="3045843" cy="4595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3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Sanchez Reyes</dc:creator>
  <cp:lastModifiedBy>Omar Sanchez Reyes</cp:lastModifiedBy>
  <cp:revision>21</cp:revision>
  <dcterms:created xsi:type="dcterms:W3CDTF">2018-03-12T21:05:42Z</dcterms:created>
  <dcterms:modified xsi:type="dcterms:W3CDTF">2018-03-14T06:19:08Z</dcterms:modified>
</cp:coreProperties>
</file>