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Squada One"/>
      <p:regular r:id="rId28"/>
    </p:embeddedFont>
    <p:embeddedFont>
      <p:font typeface="Nunito Sans SemiBold"/>
      <p:regular r:id="rId29"/>
      <p:bold r:id="rId30"/>
      <p:italic r:id="rId31"/>
      <p:boldItalic r:id="rId32"/>
    </p:embeddedFont>
    <p:embeddedFont>
      <p:font typeface="Roboto Light"/>
      <p:regular r:id="rId33"/>
      <p:bold r:id="rId34"/>
      <p:italic r:id="rId35"/>
      <p:boldItalic r:id="rId36"/>
    </p:embeddedFont>
    <p:embeddedFont>
      <p:font typeface="Nunito Sans ExtraBold"/>
      <p:bold r:id="rId37"/>
      <p:boldItalic r:id="rId38"/>
    </p:embeddedFont>
    <p:embeddedFont>
      <p:font typeface="Nunito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Sans-bold.fntdata"/><Relationship Id="rId20" Type="http://schemas.openxmlformats.org/officeDocument/2006/relationships/slide" Target="slides/slide16.xml"/><Relationship Id="rId42" Type="http://schemas.openxmlformats.org/officeDocument/2006/relationships/font" Target="fonts/NunitoSans-boldItalic.fntdata"/><Relationship Id="rId41" Type="http://schemas.openxmlformats.org/officeDocument/2006/relationships/font" Target="fonts/NunitoSans-italic.fntdata"/><Relationship Id="rId22" Type="http://schemas.openxmlformats.org/officeDocument/2006/relationships/font" Target="fonts/RobotoSlab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SquadaOne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unitoSansSemiBo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NunitoSansSemiBold-italic.fntdata"/><Relationship Id="rId30" Type="http://schemas.openxmlformats.org/officeDocument/2006/relationships/font" Target="fonts/NunitoSansSemiBold-bold.fntdata"/><Relationship Id="rId11" Type="http://schemas.openxmlformats.org/officeDocument/2006/relationships/slide" Target="slides/slide7.xml"/><Relationship Id="rId33" Type="http://schemas.openxmlformats.org/officeDocument/2006/relationships/font" Target="fonts/RobotoLight-regular.fntdata"/><Relationship Id="rId10" Type="http://schemas.openxmlformats.org/officeDocument/2006/relationships/slide" Target="slides/slide6.xml"/><Relationship Id="rId32" Type="http://schemas.openxmlformats.org/officeDocument/2006/relationships/font" Target="fonts/NunitoSansSemiBold-boldItalic.fntdata"/><Relationship Id="rId13" Type="http://schemas.openxmlformats.org/officeDocument/2006/relationships/slide" Target="slides/slide9.xml"/><Relationship Id="rId35" Type="http://schemas.openxmlformats.org/officeDocument/2006/relationships/font" Target="fonts/RobotoLight-italic.fntdata"/><Relationship Id="rId12" Type="http://schemas.openxmlformats.org/officeDocument/2006/relationships/slide" Target="slides/slide8.xml"/><Relationship Id="rId34" Type="http://schemas.openxmlformats.org/officeDocument/2006/relationships/font" Target="fonts/RobotoLight-bold.fntdata"/><Relationship Id="rId15" Type="http://schemas.openxmlformats.org/officeDocument/2006/relationships/slide" Target="slides/slide11.xml"/><Relationship Id="rId37" Type="http://schemas.openxmlformats.org/officeDocument/2006/relationships/font" Target="fonts/NunitoSansExtraBold-bold.fntdata"/><Relationship Id="rId14" Type="http://schemas.openxmlformats.org/officeDocument/2006/relationships/slide" Target="slides/slide10.xml"/><Relationship Id="rId36" Type="http://schemas.openxmlformats.org/officeDocument/2006/relationships/font" Target="fonts/RobotoLight-boldItalic.fntdata"/><Relationship Id="rId17" Type="http://schemas.openxmlformats.org/officeDocument/2006/relationships/slide" Target="slides/slide13.xml"/><Relationship Id="rId39" Type="http://schemas.openxmlformats.org/officeDocument/2006/relationships/font" Target="fonts/NunitoSans-regular.fntdata"/><Relationship Id="rId16" Type="http://schemas.openxmlformats.org/officeDocument/2006/relationships/slide" Target="slides/slide12.xml"/><Relationship Id="rId38" Type="http://schemas.openxmlformats.org/officeDocument/2006/relationships/font" Target="fonts/NunitoSansExtraBold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23b081f06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g723b081f06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23b081f06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g723b081f06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23b081f06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8" name="Google Shape;388;g723b081f06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23b081f06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4" name="Google Shape;394;g723b081f06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723b081f06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0" name="Google Shape;400;g723b081f06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723b081f06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8" name="Google Shape;408;g723b081f06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723b081f06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5" name="Google Shape;415;g723b081f06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723b081f06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5" name="Google Shape;425;g723b081f06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23b081f06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g723b081f06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2" name="Google Shape;35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8" name="Google Shape;36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OPENING">
  <p:cSld name="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0" y="1299294"/>
            <a:ext cx="2964712" cy="3316107"/>
          </a:xfrm>
          <a:custGeom>
            <a:rect b="b" l="l" r="r" t="t"/>
            <a:pathLst>
              <a:path extrusionOk="0" h="57273" w="51204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62475" y="1807662"/>
            <a:ext cx="3358026" cy="3335793"/>
          </a:xfrm>
          <a:custGeom>
            <a:rect b="b" l="l" r="r" t="t"/>
            <a:pathLst>
              <a:path extrusionOk="0" h="57613" w="57997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7593150" y="1295108"/>
            <a:ext cx="1550864" cy="3792135"/>
          </a:xfrm>
          <a:custGeom>
            <a:rect b="b" l="l" r="r" t="t"/>
            <a:pathLst>
              <a:path extrusionOk="0" h="52784" w="21587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99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62475" y="3938"/>
            <a:ext cx="2956721" cy="5143431"/>
          </a:xfrm>
          <a:custGeom>
            <a:rect b="b" l="l" r="r" t="t"/>
            <a:pathLst>
              <a:path extrusionOk="0" h="88833" w="51066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6550351" y="0"/>
            <a:ext cx="2593658" cy="4320177"/>
          </a:xfrm>
          <a:custGeom>
            <a:rect b="b" l="l" r="r" t="t"/>
            <a:pathLst>
              <a:path extrusionOk="0" h="60134" w="36102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99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INE + TITLE + SUBTITLE">
  <p:cSld name="2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11"/>
          <p:cNvSpPr txBox="1"/>
          <p:nvPr>
            <p:ph type="ctrTitle"/>
          </p:nvPr>
        </p:nvSpPr>
        <p:spPr>
          <a:xfrm>
            <a:off x="4190296" y="1801293"/>
            <a:ext cx="29667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b="0"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8" name="Google Shape;128;p11"/>
          <p:cNvSpPr txBox="1"/>
          <p:nvPr>
            <p:ph idx="1" type="subTitle"/>
          </p:nvPr>
        </p:nvSpPr>
        <p:spPr>
          <a:xfrm>
            <a:off x="4769001" y="3394960"/>
            <a:ext cx="23880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9" name="Google Shape;129;p11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s-ES" sz="800" u="none" cap="none" strike="noStrik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30" name="Google Shape;130;p11"/>
          <p:cNvSpPr/>
          <p:nvPr/>
        </p:nvSpPr>
        <p:spPr>
          <a:xfrm>
            <a:off x="6804150" y="3444550"/>
            <a:ext cx="2335700" cy="1698947"/>
          </a:xfrm>
          <a:custGeom>
            <a:rect b="b" l="l" r="r" t="t"/>
            <a:pathLst>
              <a:path extrusionOk="0" h="9021" w="12402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0140000" dist="11430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1"/>
          <p:cNvSpPr/>
          <p:nvPr/>
        </p:nvSpPr>
        <p:spPr>
          <a:xfrm>
            <a:off x="8182185" y="1291906"/>
            <a:ext cx="957671" cy="3049103"/>
          </a:xfrm>
          <a:custGeom>
            <a:rect b="b" l="l" r="r" t="t"/>
            <a:pathLst>
              <a:path extrusionOk="0" h="16190" w="5085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6780000" dist="1714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1"/>
          <p:cNvSpPr/>
          <p:nvPr/>
        </p:nvSpPr>
        <p:spPr>
          <a:xfrm>
            <a:off x="7417929" y="3930261"/>
            <a:ext cx="1726067" cy="1213238"/>
          </a:xfrm>
          <a:custGeom>
            <a:rect b="b" l="l" r="r" t="t"/>
            <a:pathLst>
              <a:path extrusionOk="0" h="6442" w="9165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0140000" dist="11430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1"/>
          <p:cNvSpPr/>
          <p:nvPr/>
        </p:nvSpPr>
        <p:spPr>
          <a:xfrm>
            <a:off x="4678424" y="4546187"/>
            <a:ext cx="2633077" cy="523188"/>
          </a:xfrm>
          <a:custGeom>
            <a:rect b="b" l="l" r="r" t="t"/>
            <a:pathLst>
              <a:path extrusionOk="0" h="2778" w="13981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1460000" dist="1333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1"/>
          <p:cNvSpPr/>
          <p:nvPr/>
        </p:nvSpPr>
        <p:spPr>
          <a:xfrm>
            <a:off x="0" y="2124503"/>
            <a:ext cx="643947" cy="2409965"/>
          </a:xfrm>
          <a:custGeom>
            <a:rect b="b" l="l" r="r" t="t"/>
            <a:pathLst>
              <a:path extrusionOk="0" h="9839" w="2629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6260000" dist="2476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1"/>
          <p:cNvSpPr/>
          <p:nvPr/>
        </p:nvSpPr>
        <p:spPr>
          <a:xfrm>
            <a:off x="0" y="3075"/>
            <a:ext cx="1944089" cy="1397138"/>
          </a:xfrm>
          <a:custGeom>
            <a:rect b="b" l="l" r="r" t="t"/>
            <a:pathLst>
              <a:path extrusionOk="0" h="5704" w="7937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7620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1"/>
          <p:cNvSpPr/>
          <p:nvPr/>
        </p:nvSpPr>
        <p:spPr>
          <a:xfrm>
            <a:off x="4926743" y="0"/>
            <a:ext cx="2319503" cy="682705"/>
          </a:xfrm>
          <a:custGeom>
            <a:rect b="b" l="l" r="r" t="t"/>
            <a:pathLst>
              <a:path extrusionOk="0" h="3625" w="12316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1"/>
          <p:cNvSpPr/>
          <p:nvPr/>
        </p:nvSpPr>
        <p:spPr>
          <a:xfrm>
            <a:off x="5913146" y="0"/>
            <a:ext cx="3226701" cy="1925135"/>
          </a:xfrm>
          <a:custGeom>
            <a:rect b="b" l="l" r="r" t="t"/>
            <a:pathLst>
              <a:path extrusionOk="0" h="10222" w="17133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1">
  <p:cSld name="3_Diapositiva de título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"/>
          <p:cNvSpPr/>
          <p:nvPr/>
        </p:nvSpPr>
        <p:spPr>
          <a:xfrm>
            <a:off x="0" y="3475"/>
            <a:ext cx="9144000" cy="5136600"/>
          </a:xfrm>
          <a:prstGeom prst="rect">
            <a:avLst/>
          </a:prstGeom>
          <a:solidFill>
            <a:srgbClr val="FFFFFF">
              <a:alpha val="3137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2"/>
          <p:cNvSpPr txBox="1"/>
          <p:nvPr>
            <p:ph type="ctrTitle"/>
          </p:nvPr>
        </p:nvSpPr>
        <p:spPr>
          <a:xfrm>
            <a:off x="1079400" y="1222075"/>
            <a:ext cx="3287100" cy="26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0"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">
  <p:cSld name="4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/>
          <p:nvPr/>
        </p:nvSpPr>
        <p:spPr>
          <a:xfrm flipH="1">
            <a:off x="1028325" y="399713"/>
            <a:ext cx="7083900" cy="43440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3"/>
          <p:cNvSpPr txBox="1"/>
          <p:nvPr>
            <p:ph type="ctrTitle"/>
          </p:nvPr>
        </p:nvSpPr>
        <p:spPr>
          <a:xfrm>
            <a:off x="1709636" y="1515646"/>
            <a:ext cx="57246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b="0" sz="5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13"/>
          <p:cNvSpPr txBox="1"/>
          <p:nvPr>
            <p:ph idx="1" type="subTitle"/>
          </p:nvPr>
        </p:nvSpPr>
        <p:spPr>
          <a:xfrm>
            <a:off x="3206903" y="3227865"/>
            <a:ext cx="27246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cxnSp>
        <p:nvCxnSpPr>
          <p:cNvPr id="145" name="Google Shape;145;p13"/>
          <p:cNvCxnSpPr/>
          <p:nvPr/>
        </p:nvCxnSpPr>
        <p:spPr>
          <a:xfrm rot="10800000">
            <a:off x="2962931" y="2914144"/>
            <a:ext cx="3212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13"/>
          <p:cNvSpPr/>
          <p:nvPr/>
        </p:nvSpPr>
        <p:spPr>
          <a:xfrm>
            <a:off x="4863180" y="3041523"/>
            <a:ext cx="4277414" cy="2101968"/>
          </a:xfrm>
          <a:custGeom>
            <a:rect b="b" l="l" r="r" t="t"/>
            <a:pathLst>
              <a:path extrusionOk="0" h="8582" w="17464">
                <a:moveTo>
                  <a:pt x="16370" y="1"/>
                </a:moveTo>
                <a:cubicBezTo>
                  <a:pt x="15547" y="1"/>
                  <a:pt x="14791" y="341"/>
                  <a:pt x="14270" y="1361"/>
                </a:cubicBezTo>
                <a:cubicBezTo>
                  <a:pt x="13465" y="2920"/>
                  <a:pt x="12816" y="3336"/>
                  <a:pt x="12233" y="3336"/>
                </a:cubicBezTo>
                <a:cubicBezTo>
                  <a:pt x="11826" y="3336"/>
                  <a:pt x="11450" y="3132"/>
                  <a:pt x="11077" y="2974"/>
                </a:cubicBezTo>
                <a:cubicBezTo>
                  <a:pt x="10441" y="2702"/>
                  <a:pt x="8470" y="1319"/>
                  <a:pt x="6737" y="1319"/>
                </a:cubicBezTo>
                <a:cubicBezTo>
                  <a:pt x="6024" y="1319"/>
                  <a:pt x="5351" y="1553"/>
                  <a:pt x="4828" y="2194"/>
                </a:cubicBezTo>
                <a:cubicBezTo>
                  <a:pt x="3349" y="4029"/>
                  <a:pt x="3405" y="4562"/>
                  <a:pt x="3059" y="4562"/>
                </a:cubicBezTo>
                <a:cubicBezTo>
                  <a:pt x="2988" y="4562"/>
                  <a:pt x="2899" y="4539"/>
                  <a:pt x="2777" y="4501"/>
                </a:cubicBezTo>
                <a:cubicBezTo>
                  <a:pt x="2423" y="4385"/>
                  <a:pt x="1922" y="4163"/>
                  <a:pt x="1460" y="4163"/>
                </a:cubicBezTo>
                <a:cubicBezTo>
                  <a:pt x="991" y="4163"/>
                  <a:pt x="563" y="4393"/>
                  <a:pt x="375" y="5196"/>
                </a:cubicBezTo>
                <a:cubicBezTo>
                  <a:pt x="0" y="6787"/>
                  <a:pt x="1870" y="7257"/>
                  <a:pt x="1870" y="7257"/>
                </a:cubicBezTo>
                <a:lnTo>
                  <a:pt x="5822" y="7919"/>
                </a:lnTo>
                <a:lnTo>
                  <a:pt x="10094" y="7257"/>
                </a:lnTo>
                <a:lnTo>
                  <a:pt x="11376" y="8581"/>
                </a:lnTo>
                <a:lnTo>
                  <a:pt x="17464" y="8581"/>
                </a:lnTo>
                <a:lnTo>
                  <a:pt x="17464" y="165"/>
                </a:lnTo>
                <a:cubicBezTo>
                  <a:pt x="17096" y="65"/>
                  <a:pt x="16726" y="1"/>
                  <a:pt x="1637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85738" rotWithShape="0" algn="bl" dir="834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3"/>
          <p:cNvSpPr/>
          <p:nvPr/>
        </p:nvSpPr>
        <p:spPr>
          <a:xfrm>
            <a:off x="5004272" y="0"/>
            <a:ext cx="2307201" cy="716694"/>
          </a:xfrm>
          <a:custGeom>
            <a:rect b="b" l="l" r="r" t="t"/>
            <a:pathLst>
              <a:path extrusionOk="0" h="1072" w="3451">
                <a:moveTo>
                  <a:pt x="128" y="1"/>
                </a:moveTo>
                <a:cubicBezTo>
                  <a:pt x="0" y="300"/>
                  <a:pt x="21" y="599"/>
                  <a:pt x="278" y="877"/>
                </a:cubicBezTo>
                <a:cubicBezTo>
                  <a:pt x="404" y="1013"/>
                  <a:pt x="581" y="1072"/>
                  <a:pt x="797" y="1072"/>
                </a:cubicBezTo>
                <a:cubicBezTo>
                  <a:pt x="1455" y="1072"/>
                  <a:pt x="2468" y="524"/>
                  <a:pt x="34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8100000" dist="571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3"/>
          <p:cNvSpPr/>
          <p:nvPr/>
        </p:nvSpPr>
        <p:spPr>
          <a:xfrm>
            <a:off x="7527484" y="0"/>
            <a:ext cx="1613116" cy="3240912"/>
          </a:xfrm>
          <a:custGeom>
            <a:rect b="b" l="l" r="r" t="t"/>
            <a:pathLst>
              <a:path extrusionOk="0" h="9272" w="4615">
                <a:moveTo>
                  <a:pt x="2372" y="1"/>
                </a:moveTo>
                <a:cubicBezTo>
                  <a:pt x="2105" y="1090"/>
                  <a:pt x="1" y="1902"/>
                  <a:pt x="374" y="3280"/>
                </a:cubicBezTo>
                <a:cubicBezTo>
                  <a:pt x="759" y="4690"/>
                  <a:pt x="2062" y="4209"/>
                  <a:pt x="2916" y="5609"/>
                </a:cubicBezTo>
                <a:cubicBezTo>
                  <a:pt x="3632" y="6794"/>
                  <a:pt x="3248" y="8225"/>
                  <a:pt x="4615" y="9272"/>
                </a:cubicBezTo>
                <a:lnTo>
                  <a:pt x="4615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8100000" dist="571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3"/>
          <p:cNvSpPr/>
          <p:nvPr/>
        </p:nvSpPr>
        <p:spPr>
          <a:xfrm>
            <a:off x="1360333" y="4515993"/>
            <a:ext cx="1365716" cy="627504"/>
          </a:xfrm>
          <a:custGeom>
            <a:rect b="b" l="l" r="r" t="t"/>
            <a:pathLst>
              <a:path extrusionOk="0" h="2562" w="5576">
                <a:moveTo>
                  <a:pt x="3087" y="0"/>
                </a:moveTo>
                <a:cubicBezTo>
                  <a:pt x="2895" y="0"/>
                  <a:pt x="2689" y="46"/>
                  <a:pt x="2467" y="147"/>
                </a:cubicBezTo>
                <a:cubicBezTo>
                  <a:pt x="1399" y="628"/>
                  <a:pt x="791" y="1782"/>
                  <a:pt x="1" y="2561"/>
                </a:cubicBezTo>
                <a:lnTo>
                  <a:pt x="5576" y="2561"/>
                </a:lnTo>
                <a:lnTo>
                  <a:pt x="5565" y="2551"/>
                </a:lnTo>
                <a:cubicBezTo>
                  <a:pt x="4932" y="1706"/>
                  <a:pt x="4266" y="0"/>
                  <a:pt x="308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1788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3"/>
          <p:cNvSpPr/>
          <p:nvPr/>
        </p:nvSpPr>
        <p:spPr>
          <a:xfrm>
            <a:off x="-11145" y="4049649"/>
            <a:ext cx="703922" cy="1093846"/>
          </a:xfrm>
          <a:custGeom>
            <a:rect b="b" l="l" r="r" t="t"/>
            <a:pathLst>
              <a:path extrusionOk="0" h="4466" w="2874">
                <a:moveTo>
                  <a:pt x="0" y="1"/>
                </a:moveTo>
                <a:lnTo>
                  <a:pt x="0" y="4465"/>
                </a:lnTo>
                <a:lnTo>
                  <a:pt x="2874" y="4465"/>
                </a:lnTo>
                <a:cubicBezTo>
                  <a:pt x="2297" y="3152"/>
                  <a:pt x="1977" y="556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3"/>
          <p:cNvSpPr/>
          <p:nvPr/>
        </p:nvSpPr>
        <p:spPr>
          <a:xfrm>
            <a:off x="4083572" y="4223548"/>
            <a:ext cx="4136336" cy="919948"/>
          </a:xfrm>
          <a:custGeom>
            <a:rect b="b" l="l" r="r" t="t"/>
            <a:pathLst>
              <a:path extrusionOk="0" h="3756" w="16888">
                <a:moveTo>
                  <a:pt x="7399" y="1"/>
                </a:moveTo>
                <a:cubicBezTo>
                  <a:pt x="5849" y="1"/>
                  <a:pt x="4332" y="422"/>
                  <a:pt x="3013" y="1523"/>
                </a:cubicBezTo>
                <a:cubicBezTo>
                  <a:pt x="1731" y="2591"/>
                  <a:pt x="759" y="3339"/>
                  <a:pt x="1" y="3755"/>
                </a:cubicBezTo>
                <a:lnTo>
                  <a:pt x="16887" y="3755"/>
                </a:lnTo>
                <a:cubicBezTo>
                  <a:pt x="15103" y="2478"/>
                  <a:pt x="11156" y="1"/>
                  <a:pt x="739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85738" rotWithShape="0" algn="bl" dir="17460000" dist="9525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3"/>
          <p:cNvSpPr/>
          <p:nvPr/>
        </p:nvSpPr>
        <p:spPr>
          <a:xfrm>
            <a:off x="-11145" y="1446793"/>
            <a:ext cx="902803" cy="2503649"/>
          </a:xfrm>
          <a:custGeom>
            <a:rect b="b" l="l" r="r" t="t"/>
            <a:pathLst>
              <a:path extrusionOk="0" h="10222" w="3686">
                <a:moveTo>
                  <a:pt x="0" y="1"/>
                </a:moveTo>
                <a:lnTo>
                  <a:pt x="0" y="10222"/>
                </a:lnTo>
                <a:cubicBezTo>
                  <a:pt x="1251" y="9421"/>
                  <a:pt x="3012" y="9955"/>
                  <a:pt x="3237" y="9101"/>
                </a:cubicBezTo>
                <a:cubicBezTo>
                  <a:pt x="3515" y="8086"/>
                  <a:pt x="781" y="7765"/>
                  <a:pt x="674" y="6676"/>
                </a:cubicBezTo>
                <a:cubicBezTo>
                  <a:pt x="534" y="5244"/>
                  <a:pt x="3686" y="5309"/>
                  <a:pt x="3344" y="2628"/>
                </a:cubicBezTo>
                <a:cubicBezTo>
                  <a:pt x="3119" y="844"/>
                  <a:pt x="1229" y="225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3"/>
          <p:cNvSpPr/>
          <p:nvPr/>
        </p:nvSpPr>
        <p:spPr>
          <a:xfrm>
            <a:off x="-123558" y="0"/>
            <a:ext cx="3404969" cy="2815414"/>
          </a:xfrm>
          <a:custGeom>
            <a:rect b="b" l="l" r="r" t="t"/>
            <a:pathLst>
              <a:path extrusionOk="0" h="9742" w="11782">
                <a:moveTo>
                  <a:pt x="459" y="1"/>
                </a:moveTo>
                <a:lnTo>
                  <a:pt x="459" y="9742"/>
                </a:lnTo>
                <a:cubicBezTo>
                  <a:pt x="823" y="9699"/>
                  <a:pt x="1100" y="9603"/>
                  <a:pt x="1271" y="9454"/>
                </a:cubicBezTo>
                <a:cubicBezTo>
                  <a:pt x="2425" y="8439"/>
                  <a:pt x="1" y="5886"/>
                  <a:pt x="1133" y="5555"/>
                </a:cubicBezTo>
                <a:cubicBezTo>
                  <a:pt x="1262" y="5518"/>
                  <a:pt x="1409" y="5502"/>
                  <a:pt x="1569" y="5502"/>
                </a:cubicBezTo>
                <a:cubicBezTo>
                  <a:pt x="2574" y="5502"/>
                  <a:pt x="4088" y="6129"/>
                  <a:pt x="4990" y="6129"/>
                </a:cubicBezTo>
                <a:cubicBezTo>
                  <a:pt x="5197" y="6129"/>
                  <a:pt x="5372" y="6096"/>
                  <a:pt x="5501" y="6014"/>
                </a:cubicBezTo>
                <a:cubicBezTo>
                  <a:pt x="6782" y="5192"/>
                  <a:pt x="4764" y="3120"/>
                  <a:pt x="5159" y="2426"/>
                </a:cubicBezTo>
                <a:cubicBezTo>
                  <a:pt x="6078" y="812"/>
                  <a:pt x="10041" y="2180"/>
                  <a:pt x="1178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8100000" dist="571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2">
  <p:cSld name="7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/>
          <p:nvPr>
            <p:ph idx="1" type="subTitle"/>
          </p:nvPr>
        </p:nvSpPr>
        <p:spPr>
          <a:xfrm flipH="1">
            <a:off x="2143975" y="2211365"/>
            <a:ext cx="46011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45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15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cxnSp>
        <p:nvCxnSpPr>
          <p:cNvPr id="156" name="Google Shape;156;p14"/>
          <p:cNvCxnSpPr/>
          <p:nvPr/>
        </p:nvCxnSpPr>
        <p:spPr>
          <a:xfrm rot="10800000">
            <a:off x="7500" y="2336600"/>
            <a:ext cx="26814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7" name="Google Shape;157;p14"/>
          <p:cNvSpPr txBox="1"/>
          <p:nvPr>
            <p:ph idx="2" type="subTitle"/>
          </p:nvPr>
        </p:nvSpPr>
        <p:spPr>
          <a:xfrm flipH="1">
            <a:off x="543482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8" name="Google Shape;158;p14"/>
          <p:cNvSpPr/>
          <p:nvPr/>
        </p:nvSpPr>
        <p:spPr>
          <a:xfrm flipH="1">
            <a:off x="11646" y="3444550"/>
            <a:ext cx="2335700" cy="1698947"/>
          </a:xfrm>
          <a:custGeom>
            <a:rect b="b" l="l" r="r" t="t"/>
            <a:pathLst>
              <a:path extrusionOk="0" h="9021" w="12402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5780000" dist="3810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 flipH="1">
            <a:off x="11641" y="1291906"/>
            <a:ext cx="957671" cy="3049103"/>
          </a:xfrm>
          <a:custGeom>
            <a:rect b="b" l="l" r="r" t="t"/>
            <a:pathLst>
              <a:path extrusionOk="0" h="16190" w="5085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4080000" dist="200025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4"/>
          <p:cNvSpPr/>
          <p:nvPr/>
        </p:nvSpPr>
        <p:spPr>
          <a:xfrm flipH="1">
            <a:off x="7500" y="3930261"/>
            <a:ext cx="1726067" cy="1213238"/>
          </a:xfrm>
          <a:custGeom>
            <a:rect b="b" l="l" r="r" t="t"/>
            <a:pathLst>
              <a:path extrusionOk="0" h="6442" w="9165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8880000" dist="7620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4"/>
          <p:cNvSpPr/>
          <p:nvPr/>
        </p:nvSpPr>
        <p:spPr>
          <a:xfrm flipH="1">
            <a:off x="1817695" y="4620312"/>
            <a:ext cx="2633077" cy="523188"/>
          </a:xfrm>
          <a:custGeom>
            <a:rect b="b" l="l" r="r" t="t"/>
            <a:pathLst>
              <a:path extrusionOk="0" h="2778" w="13981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1460000" dist="1333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4"/>
          <p:cNvSpPr/>
          <p:nvPr/>
        </p:nvSpPr>
        <p:spPr>
          <a:xfrm flipH="1">
            <a:off x="8500049" y="2124503"/>
            <a:ext cx="643947" cy="2409965"/>
          </a:xfrm>
          <a:custGeom>
            <a:rect b="b" l="l" r="r" t="t"/>
            <a:pathLst>
              <a:path extrusionOk="0" h="9839" w="2629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6260000" dist="2476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4"/>
          <p:cNvSpPr/>
          <p:nvPr/>
        </p:nvSpPr>
        <p:spPr>
          <a:xfrm flipH="1">
            <a:off x="5395676" y="0"/>
            <a:ext cx="3748328" cy="2693771"/>
          </a:xfrm>
          <a:custGeom>
            <a:rect b="b" l="l" r="r" t="t"/>
            <a:pathLst>
              <a:path extrusionOk="0" h="5704" w="7937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7620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4"/>
          <p:cNvSpPr/>
          <p:nvPr/>
        </p:nvSpPr>
        <p:spPr>
          <a:xfrm flipH="1">
            <a:off x="2585009" y="0"/>
            <a:ext cx="3161332" cy="930483"/>
          </a:xfrm>
          <a:custGeom>
            <a:rect b="b" l="l" r="r" t="t"/>
            <a:pathLst>
              <a:path extrusionOk="0" h="3625" w="12316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4"/>
          <p:cNvSpPr/>
          <p:nvPr/>
        </p:nvSpPr>
        <p:spPr>
          <a:xfrm flipH="1">
            <a:off x="11653" y="0"/>
            <a:ext cx="4397784" cy="2623834"/>
          </a:xfrm>
          <a:custGeom>
            <a:rect b="b" l="l" r="r" t="t"/>
            <a:pathLst>
              <a:path extrusionOk="0" h="10222" w="17133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4"/>
          <p:cNvSpPr txBox="1"/>
          <p:nvPr>
            <p:ph type="title"/>
          </p:nvPr>
        </p:nvSpPr>
        <p:spPr>
          <a:xfrm>
            <a:off x="2143975" y="1562675"/>
            <a:ext cx="1529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b="0" sz="45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8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/>
          <p:nvPr/>
        </p:nvSpPr>
        <p:spPr>
          <a:xfrm flipH="1">
            <a:off x="7145715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5"/>
          <p:cNvSpPr/>
          <p:nvPr/>
        </p:nvSpPr>
        <p:spPr>
          <a:xfrm flipH="1">
            <a:off x="4165774" y="0"/>
            <a:ext cx="5156722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9420000" dist="47625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5"/>
          <p:cNvSpPr/>
          <p:nvPr/>
        </p:nvSpPr>
        <p:spPr>
          <a:xfrm flipH="1">
            <a:off x="6122600" y="1713596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5"/>
          <p:cNvSpPr txBox="1"/>
          <p:nvPr>
            <p:ph type="ctrTitle"/>
          </p:nvPr>
        </p:nvSpPr>
        <p:spPr>
          <a:xfrm flipH="1">
            <a:off x="60531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IX COLUMNS 1">
  <p:cSld name="10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s-ES" sz="800" u="none" cap="none" strike="noStrik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3059250" y="-123570"/>
            <a:ext cx="1789200" cy="26298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4991939" y="-123570"/>
            <a:ext cx="1786800" cy="26298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6937646" y="-123570"/>
            <a:ext cx="1761900" cy="26298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3059250" y="2710354"/>
            <a:ext cx="1789200" cy="2556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4991939" y="2710354"/>
            <a:ext cx="1786800" cy="2556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6937646" y="2710354"/>
            <a:ext cx="1761900" cy="2556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6"/>
          <p:cNvSpPr txBox="1"/>
          <p:nvPr>
            <p:ph idx="1" type="subTitle"/>
          </p:nvPr>
        </p:nvSpPr>
        <p:spPr>
          <a:xfrm flipH="1">
            <a:off x="3059251" y="1527275"/>
            <a:ext cx="17892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81" name="Google Shape;181;p16"/>
          <p:cNvSpPr txBox="1"/>
          <p:nvPr>
            <p:ph idx="2" type="subTitle"/>
          </p:nvPr>
        </p:nvSpPr>
        <p:spPr>
          <a:xfrm>
            <a:off x="3244987" y="1674244"/>
            <a:ext cx="14175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2" name="Google Shape;182;p16"/>
          <p:cNvSpPr txBox="1"/>
          <p:nvPr>
            <p:ph idx="3" type="subTitle"/>
          </p:nvPr>
        </p:nvSpPr>
        <p:spPr>
          <a:xfrm flipH="1">
            <a:off x="5005238" y="1527275"/>
            <a:ext cx="17619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83" name="Google Shape;183;p16"/>
          <p:cNvSpPr txBox="1"/>
          <p:nvPr>
            <p:ph idx="4" type="subTitle"/>
          </p:nvPr>
        </p:nvSpPr>
        <p:spPr>
          <a:xfrm>
            <a:off x="5177372" y="1674244"/>
            <a:ext cx="14175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4" name="Google Shape;184;p16"/>
          <p:cNvSpPr txBox="1"/>
          <p:nvPr>
            <p:ph idx="5" type="subTitle"/>
          </p:nvPr>
        </p:nvSpPr>
        <p:spPr>
          <a:xfrm flipH="1">
            <a:off x="6923988" y="1527275"/>
            <a:ext cx="17892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85" name="Google Shape;185;p16"/>
          <p:cNvSpPr txBox="1"/>
          <p:nvPr>
            <p:ph idx="6" type="subTitle"/>
          </p:nvPr>
        </p:nvSpPr>
        <p:spPr>
          <a:xfrm>
            <a:off x="7109775" y="1674244"/>
            <a:ext cx="14175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6" name="Google Shape;186;p16"/>
          <p:cNvSpPr txBox="1"/>
          <p:nvPr>
            <p:ph idx="7" type="subTitle"/>
          </p:nvPr>
        </p:nvSpPr>
        <p:spPr>
          <a:xfrm flipH="1">
            <a:off x="3059201" y="3537225"/>
            <a:ext cx="17892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87" name="Google Shape;187;p16"/>
          <p:cNvSpPr txBox="1"/>
          <p:nvPr>
            <p:ph idx="8" type="subTitle"/>
          </p:nvPr>
        </p:nvSpPr>
        <p:spPr>
          <a:xfrm>
            <a:off x="3244987" y="3684188"/>
            <a:ext cx="14175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8" name="Google Shape;188;p16"/>
          <p:cNvSpPr txBox="1"/>
          <p:nvPr>
            <p:ph idx="9" type="subTitle"/>
          </p:nvPr>
        </p:nvSpPr>
        <p:spPr>
          <a:xfrm flipH="1">
            <a:off x="4991588" y="3537225"/>
            <a:ext cx="17892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89" name="Google Shape;189;p16"/>
          <p:cNvSpPr txBox="1"/>
          <p:nvPr>
            <p:ph idx="13" type="subTitle"/>
          </p:nvPr>
        </p:nvSpPr>
        <p:spPr>
          <a:xfrm>
            <a:off x="5177372" y="3684188"/>
            <a:ext cx="14175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0" name="Google Shape;190;p16"/>
          <p:cNvSpPr txBox="1"/>
          <p:nvPr>
            <p:ph idx="14" type="subTitle"/>
          </p:nvPr>
        </p:nvSpPr>
        <p:spPr>
          <a:xfrm flipH="1">
            <a:off x="6925188" y="3537225"/>
            <a:ext cx="17868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91" name="Google Shape;191;p16"/>
          <p:cNvSpPr txBox="1"/>
          <p:nvPr>
            <p:ph idx="15" type="subTitle"/>
          </p:nvPr>
        </p:nvSpPr>
        <p:spPr>
          <a:xfrm>
            <a:off x="7109775" y="3684188"/>
            <a:ext cx="14175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2" name="Google Shape;192;p16"/>
          <p:cNvSpPr/>
          <p:nvPr/>
        </p:nvSpPr>
        <p:spPr>
          <a:xfrm>
            <a:off x="33672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-186038" y="0"/>
            <a:ext cx="5156722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9420000" dist="47625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6"/>
          <p:cNvSpPr/>
          <p:nvPr/>
        </p:nvSpPr>
        <p:spPr>
          <a:xfrm>
            <a:off x="-5518" y="1713596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6"/>
          <p:cNvSpPr txBox="1"/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2">
  <p:cSld name="10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s-ES" sz="800" u="none" cap="none" strike="noStrik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33672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-186038" y="0"/>
            <a:ext cx="5156722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9420000" dist="47625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-5518" y="1713596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7"/>
          <p:cNvSpPr txBox="1"/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1 1">
  <p:cSld name="2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/>
          <p:nvPr/>
        </p:nvSpPr>
        <p:spPr>
          <a:xfrm>
            <a:off x="2487950" y="-168499"/>
            <a:ext cx="4263000" cy="2517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8"/>
          <p:cNvSpPr/>
          <p:nvPr/>
        </p:nvSpPr>
        <p:spPr>
          <a:xfrm rot="5400000">
            <a:off x="3934472" y="-59473"/>
            <a:ext cx="5361831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8"/>
          <p:cNvSpPr txBox="1"/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6" name="Google Shape;206;p18"/>
          <p:cNvSpPr txBox="1"/>
          <p:nvPr>
            <p:ph idx="1" type="subTitle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7" name="Google Shape;207;p18"/>
          <p:cNvSpPr txBox="1"/>
          <p:nvPr>
            <p:ph idx="2" type="ctrTitle"/>
          </p:nvPr>
        </p:nvSpPr>
        <p:spPr>
          <a:xfrm>
            <a:off x="2393097" y="1850875"/>
            <a:ext cx="43578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8" name="Google Shape;208;p18"/>
          <p:cNvSpPr/>
          <p:nvPr/>
        </p:nvSpPr>
        <p:spPr>
          <a:xfrm>
            <a:off x="27511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8"/>
          <p:cNvSpPr/>
          <p:nvPr/>
        </p:nvSpPr>
        <p:spPr>
          <a:xfrm>
            <a:off x="-192200" y="-18932"/>
            <a:ext cx="5244671" cy="5143477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8"/>
          <p:cNvSpPr/>
          <p:nvPr/>
        </p:nvSpPr>
        <p:spPr>
          <a:xfrm>
            <a:off x="6946144" y="2753776"/>
            <a:ext cx="2197847" cy="2399187"/>
          </a:xfrm>
          <a:custGeom>
            <a:rect b="b" l="l" r="r" t="t"/>
            <a:pathLst>
              <a:path extrusionOk="0" h="9795" w="8973">
                <a:moveTo>
                  <a:pt x="8482" y="1"/>
                </a:moveTo>
                <a:cubicBezTo>
                  <a:pt x="8430" y="1"/>
                  <a:pt x="8376" y="8"/>
                  <a:pt x="8320" y="22"/>
                </a:cubicBezTo>
                <a:cubicBezTo>
                  <a:pt x="7017" y="396"/>
                  <a:pt x="8513" y="4369"/>
                  <a:pt x="7135" y="5747"/>
                </a:cubicBezTo>
                <a:cubicBezTo>
                  <a:pt x="6110" y="6772"/>
                  <a:pt x="3696" y="5992"/>
                  <a:pt x="1603" y="7765"/>
                </a:cubicBezTo>
                <a:cubicBezTo>
                  <a:pt x="737" y="8503"/>
                  <a:pt x="246" y="9175"/>
                  <a:pt x="0" y="9795"/>
                </a:cubicBezTo>
                <a:lnTo>
                  <a:pt x="8972" y="9795"/>
                </a:lnTo>
                <a:lnTo>
                  <a:pt x="8972" y="203"/>
                </a:lnTo>
                <a:cubicBezTo>
                  <a:pt x="8815" y="80"/>
                  <a:pt x="8659" y="1"/>
                  <a:pt x="84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6666178" y="0"/>
            <a:ext cx="2477813" cy="2304151"/>
          </a:xfrm>
          <a:custGeom>
            <a:rect b="b" l="l" r="r" t="t"/>
            <a:pathLst>
              <a:path extrusionOk="0" h="9407" w="10116">
                <a:moveTo>
                  <a:pt x="0" y="0"/>
                </a:moveTo>
                <a:cubicBezTo>
                  <a:pt x="636" y="1119"/>
                  <a:pt x="2078" y="3205"/>
                  <a:pt x="4119" y="3205"/>
                </a:cubicBezTo>
                <a:cubicBezTo>
                  <a:pt x="4378" y="3205"/>
                  <a:pt x="4647" y="3171"/>
                  <a:pt x="4924" y="3098"/>
                </a:cubicBezTo>
                <a:cubicBezTo>
                  <a:pt x="6438" y="2690"/>
                  <a:pt x="6967" y="1149"/>
                  <a:pt x="7940" y="1149"/>
                </a:cubicBezTo>
                <a:cubicBezTo>
                  <a:pt x="8011" y="1149"/>
                  <a:pt x="8084" y="1158"/>
                  <a:pt x="8160" y="1175"/>
                </a:cubicBezTo>
                <a:cubicBezTo>
                  <a:pt x="8716" y="1293"/>
                  <a:pt x="9442" y="2447"/>
                  <a:pt x="9069" y="4379"/>
                </a:cubicBezTo>
                <a:cubicBezTo>
                  <a:pt x="8684" y="6387"/>
                  <a:pt x="8193" y="7616"/>
                  <a:pt x="8438" y="8374"/>
                </a:cubicBezTo>
                <a:cubicBezTo>
                  <a:pt x="8675" y="9108"/>
                  <a:pt x="9148" y="9406"/>
                  <a:pt x="9649" y="9406"/>
                </a:cubicBezTo>
                <a:cubicBezTo>
                  <a:pt x="9804" y="9406"/>
                  <a:pt x="9961" y="9378"/>
                  <a:pt x="10115" y="9325"/>
                </a:cubicBezTo>
                <a:lnTo>
                  <a:pt x="101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8"/>
          <p:cNvSpPr/>
          <p:nvPr/>
        </p:nvSpPr>
        <p:spPr>
          <a:xfrm>
            <a:off x="-11679" y="1723068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 + SUBTITLE">
  <p:cSld name="1_Título y objetos_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"/>
          <p:cNvSpPr/>
          <p:nvPr/>
        </p:nvSpPr>
        <p:spPr>
          <a:xfrm flipH="1">
            <a:off x="2266913" y="876994"/>
            <a:ext cx="4606800" cy="43239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 txBox="1"/>
          <p:nvPr>
            <p:ph type="title"/>
          </p:nvPr>
        </p:nvSpPr>
        <p:spPr>
          <a:xfrm>
            <a:off x="1375175" y="2420792"/>
            <a:ext cx="6390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216" name="Google Shape;216;p19"/>
          <p:cNvSpPr txBox="1"/>
          <p:nvPr>
            <p:ph idx="1" type="subTitle"/>
          </p:nvPr>
        </p:nvSpPr>
        <p:spPr>
          <a:xfrm>
            <a:off x="2895188" y="3034744"/>
            <a:ext cx="33537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7" name="Google Shape;217;p19"/>
          <p:cNvSpPr/>
          <p:nvPr/>
        </p:nvSpPr>
        <p:spPr>
          <a:xfrm flipH="1" rot="10800000">
            <a:off x="5059867" y="0"/>
            <a:ext cx="4037101" cy="1751811"/>
          </a:xfrm>
          <a:custGeom>
            <a:rect b="b" l="l" r="r" t="t"/>
            <a:pathLst>
              <a:path extrusionOk="0" h="7152" w="16482">
                <a:moveTo>
                  <a:pt x="12713" y="1"/>
                </a:moveTo>
                <a:cubicBezTo>
                  <a:pt x="12371" y="1"/>
                  <a:pt x="12082" y="52"/>
                  <a:pt x="11867" y="166"/>
                </a:cubicBezTo>
                <a:cubicBezTo>
                  <a:pt x="9966" y="1202"/>
                  <a:pt x="12508" y="5496"/>
                  <a:pt x="10842" y="5581"/>
                </a:cubicBezTo>
                <a:cubicBezTo>
                  <a:pt x="10817" y="5582"/>
                  <a:pt x="10791" y="5583"/>
                  <a:pt x="10766" y="5583"/>
                </a:cubicBezTo>
                <a:cubicBezTo>
                  <a:pt x="9256" y="5583"/>
                  <a:pt x="8019" y="3281"/>
                  <a:pt x="6884" y="3281"/>
                </a:cubicBezTo>
                <a:cubicBezTo>
                  <a:pt x="6793" y="3281"/>
                  <a:pt x="6702" y="3296"/>
                  <a:pt x="6612" y="3328"/>
                </a:cubicBezTo>
                <a:cubicBezTo>
                  <a:pt x="5384" y="3765"/>
                  <a:pt x="6836" y="6692"/>
                  <a:pt x="5715" y="6905"/>
                </a:cubicBezTo>
                <a:cubicBezTo>
                  <a:pt x="5677" y="6913"/>
                  <a:pt x="5638" y="6916"/>
                  <a:pt x="5597" y="6916"/>
                </a:cubicBezTo>
                <a:cubicBezTo>
                  <a:pt x="4898" y="6916"/>
                  <a:pt x="3858" y="5884"/>
                  <a:pt x="2503" y="5884"/>
                </a:cubicBezTo>
                <a:cubicBezTo>
                  <a:pt x="1761" y="5884"/>
                  <a:pt x="926" y="6193"/>
                  <a:pt x="0" y="7152"/>
                </a:cubicBezTo>
                <a:lnTo>
                  <a:pt x="16481" y="7152"/>
                </a:lnTo>
                <a:lnTo>
                  <a:pt x="16481" y="935"/>
                </a:lnTo>
                <a:cubicBezTo>
                  <a:pt x="15078" y="407"/>
                  <a:pt x="13680" y="1"/>
                  <a:pt x="1271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140000" dist="66675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/>
          <p:nvPr/>
        </p:nvSpPr>
        <p:spPr>
          <a:xfrm flipH="1" rot="10800000">
            <a:off x="6" y="3324574"/>
            <a:ext cx="4319762" cy="1818924"/>
          </a:xfrm>
          <a:custGeom>
            <a:rect b="b" l="l" r="r" t="t"/>
            <a:pathLst>
              <a:path extrusionOk="0" h="7426" w="17636">
                <a:moveTo>
                  <a:pt x="1" y="0"/>
                </a:moveTo>
                <a:lnTo>
                  <a:pt x="1" y="7337"/>
                </a:lnTo>
                <a:cubicBezTo>
                  <a:pt x="269" y="7393"/>
                  <a:pt x="537" y="7425"/>
                  <a:pt x="798" y="7425"/>
                </a:cubicBezTo>
                <a:cubicBezTo>
                  <a:pt x="1649" y="7425"/>
                  <a:pt x="2433" y="7078"/>
                  <a:pt x="2981" y="6024"/>
                </a:cubicBezTo>
                <a:cubicBezTo>
                  <a:pt x="3804" y="4415"/>
                  <a:pt x="4473" y="3985"/>
                  <a:pt x="5073" y="3985"/>
                </a:cubicBezTo>
                <a:cubicBezTo>
                  <a:pt x="5492" y="3985"/>
                  <a:pt x="5878" y="4195"/>
                  <a:pt x="6260" y="4358"/>
                </a:cubicBezTo>
                <a:cubicBezTo>
                  <a:pt x="6925" y="4645"/>
                  <a:pt x="8958" y="6071"/>
                  <a:pt x="10742" y="6071"/>
                </a:cubicBezTo>
                <a:cubicBezTo>
                  <a:pt x="11479" y="6071"/>
                  <a:pt x="12174" y="5827"/>
                  <a:pt x="12711" y="5158"/>
                </a:cubicBezTo>
                <a:cubicBezTo>
                  <a:pt x="14242" y="3274"/>
                  <a:pt x="14182" y="2723"/>
                  <a:pt x="14535" y="2723"/>
                </a:cubicBezTo>
                <a:cubicBezTo>
                  <a:pt x="14608" y="2723"/>
                  <a:pt x="14699" y="2747"/>
                  <a:pt x="14826" y="2787"/>
                </a:cubicBezTo>
                <a:cubicBezTo>
                  <a:pt x="15192" y="2904"/>
                  <a:pt x="15715" y="3135"/>
                  <a:pt x="16195" y="3135"/>
                </a:cubicBezTo>
                <a:cubicBezTo>
                  <a:pt x="16680" y="3135"/>
                  <a:pt x="17121" y="2899"/>
                  <a:pt x="17315" y="2072"/>
                </a:cubicBezTo>
                <a:cubicBezTo>
                  <a:pt x="17635" y="726"/>
                  <a:pt x="16396" y="160"/>
                  <a:pt x="1593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62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9"/>
          <p:cNvSpPr/>
          <p:nvPr/>
        </p:nvSpPr>
        <p:spPr>
          <a:xfrm flipH="1" rot="10800000">
            <a:off x="7359611" y="0"/>
            <a:ext cx="1784388" cy="1829457"/>
          </a:xfrm>
          <a:custGeom>
            <a:rect b="b" l="l" r="r" t="t"/>
            <a:pathLst>
              <a:path extrusionOk="0" h="7469" w="7285">
                <a:moveTo>
                  <a:pt x="6450" y="1"/>
                </a:moveTo>
                <a:cubicBezTo>
                  <a:pt x="6380" y="1"/>
                  <a:pt x="6309" y="15"/>
                  <a:pt x="6238" y="45"/>
                </a:cubicBezTo>
                <a:cubicBezTo>
                  <a:pt x="5265" y="441"/>
                  <a:pt x="6675" y="2801"/>
                  <a:pt x="5875" y="3548"/>
                </a:cubicBezTo>
                <a:cubicBezTo>
                  <a:pt x="5691" y="3722"/>
                  <a:pt x="5482" y="3788"/>
                  <a:pt x="5252" y="3788"/>
                </a:cubicBezTo>
                <a:cubicBezTo>
                  <a:pt x="4549" y="3788"/>
                  <a:pt x="3649" y="3177"/>
                  <a:pt x="2672" y="3177"/>
                </a:cubicBezTo>
                <a:cubicBezTo>
                  <a:pt x="2143" y="3177"/>
                  <a:pt x="1591" y="3357"/>
                  <a:pt x="1036" y="3911"/>
                </a:cubicBezTo>
                <a:cubicBezTo>
                  <a:pt x="0" y="4948"/>
                  <a:pt x="235" y="6368"/>
                  <a:pt x="673" y="7469"/>
                </a:cubicBezTo>
                <a:lnTo>
                  <a:pt x="7285" y="7469"/>
                </a:lnTo>
                <a:lnTo>
                  <a:pt x="7285" y="515"/>
                </a:lnTo>
                <a:cubicBezTo>
                  <a:pt x="6995" y="217"/>
                  <a:pt x="6726" y="1"/>
                  <a:pt x="64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140000" dist="66675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9"/>
          <p:cNvSpPr/>
          <p:nvPr/>
        </p:nvSpPr>
        <p:spPr>
          <a:xfrm flipH="1" rot="10800000">
            <a:off x="-132275" y="1"/>
            <a:ext cx="2896416" cy="2836160"/>
          </a:xfrm>
          <a:custGeom>
            <a:rect b="b" l="l" r="r" t="t"/>
            <a:pathLst>
              <a:path extrusionOk="0" h="11579" w="11825">
                <a:moveTo>
                  <a:pt x="524" y="1"/>
                </a:moveTo>
                <a:lnTo>
                  <a:pt x="524" y="11579"/>
                </a:lnTo>
                <a:lnTo>
                  <a:pt x="9453" y="11579"/>
                </a:lnTo>
                <a:cubicBezTo>
                  <a:pt x="9368" y="11408"/>
                  <a:pt x="9304" y="11226"/>
                  <a:pt x="9271" y="11002"/>
                </a:cubicBezTo>
                <a:cubicBezTo>
                  <a:pt x="8994" y="8876"/>
                  <a:pt x="11824" y="6195"/>
                  <a:pt x="10158" y="5405"/>
                </a:cubicBezTo>
                <a:cubicBezTo>
                  <a:pt x="10071" y="5363"/>
                  <a:pt x="9979" y="5343"/>
                  <a:pt x="9883" y="5343"/>
                </a:cubicBezTo>
                <a:cubicBezTo>
                  <a:pt x="8906" y="5343"/>
                  <a:pt x="7498" y="7379"/>
                  <a:pt x="6302" y="8662"/>
                </a:cubicBezTo>
                <a:cubicBezTo>
                  <a:pt x="5772" y="9229"/>
                  <a:pt x="5197" y="9556"/>
                  <a:pt x="4762" y="9556"/>
                </a:cubicBezTo>
                <a:cubicBezTo>
                  <a:pt x="4433" y="9556"/>
                  <a:pt x="4183" y="9370"/>
                  <a:pt x="4092" y="8961"/>
                </a:cubicBezTo>
                <a:cubicBezTo>
                  <a:pt x="3803" y="7701"/>
                  <a:pt x="5800" y="5928"/>
                  <a:pt x="4818" y="4604"/>
                </a:cubicBezTo>
                <a:cubicBezTo>
                  <a:pt x="3824" y="3279"/>
                  <a:pt x="2660" y="4326"/>
                  <a:pt x="1197" y="3215"/>
                </a:cubicBezTo>
                <a:cubicBezTo>
                  <a:pt x="0" y="2308"/>
                  <a:pt x="1496" y="908"/>
                  <a:pt x="52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9"/>
          <p:cNvSpPr/>
          <p:nvPr/>
        </p:nvSpPr>
        <p:spPr>
          <a:xfrm flipH="1" rot="10800000">
            <a:off x="-3926" y="3937414"/>
            <a:ext cx="6252828" cy="1206085"/>
          </a:xfrm>
          <a:custGeom>
            <a:rect b="b" l="l" r="r" t="t"/>
            <a:pathLst>
              <a:path extrusionOk="0" h="4924" w="25528">
                <a:moveTo>
                  <a:pt x="0" y="0"/>
                </a:moveTo>
                <a:lnTo>
                  <a:pt x="0" y="4923"/>
                </a:lnTo>
                <a:cubicBezTo>
                  <a:pt x="1550" y="3518"/>
                  <a:pt x="1590" y="405"/>
                  <a:pt x="2664" y="405"/>
                </a:cubicBezTo>
                <a:cubicBezTo>
                  <a:pt x="2701" y="405"/>
                  <a:pt x="2738" y="409"/>
                  <a:pt x="2777" y="416"/>
                </a:cubicBezTo>
                <a:cubicBezTo>
                  <a:pt x="4454" y="715"/>
                  <a:pt x="4956" y="2915"/>
                  <a:pt x="6515" y="3684"/>
                </a:cubicBezTo>
                <a:cubicBezTo>
                  <a:pt x="6748" y="3801"/>
                  <a:pt x="6966" y="3853"/>
                  <a:pt x="7169" y="3853"/>
                </a:cubicBezTo>
                <a:cubicBezTo>
                  <a:pt x="8328" y="3853"/>
                  <a:pt x="9043" y="2186"/>
                  <a:pt x="9687" y="1377"/>
                </a:cubicBezTo>
                <a:cubicBezTo>
                  <a:pt x="9901" y="1110"/>
                  <a:pt x="10157" y="974"/>
                  <a:pt x="10478" y="974"/>
                </a:cubicBezTo>
                <a:cubicBezTo>
                  <a:pt x="11308" y="974"/>
                  <a:pt x="12574" y="1881"/>
                  <a:pt x="14686" y="3738"/>
                </a:cubicBezTo>
                <a:cubicBezTo>
                  <a:pt x="15116" y="4116"/>
                  <a:pt x="15689" y="4278"/>
                  <a:pt x="16352" y="4278"/>
                </a:cubicBezTo>
                <a:cubicBezTo>
                  <a:pt x="19060" y="4278"/>
                  <a:pt x="23279" y="1587"/>
                  <a:pt x="255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62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 + SUBTITLES">
  <p:cSld name="1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/>
          <p:nvPr/>
        </p:nvSpPr>
        <p:spPr>
          <a:xfrm flipH="1">
            <a:off x="2266913" y="-50625"/>
            <a:ext cx="4606800" cy="4344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0"/>
          <p:cNvSpPr txBox="1"/>
          <p:nvPr>
            <p:ph type="title"/>
          </p:nvPr>
        </p:nvSpPr>
        <p:spPr>
          <a:xfrm>
            <a:off x="1376775" y="1093017"/>
            <a:ext cx="6390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None/>
              <a:defRPr b="0" sz="39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25" name="Google Shape;225;p20"/>
          <p:cNvSpPr txBox="1"/>
          <p:nvPr>
            <p:ph idx="2" type="title"/>
          </p:nvPr>
        </p:nvSpPr>
        <p:spPr>
          <a:xfrm>
            <a:off x="1376775" y="1953679"/>
            <a:ext cx="6390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None/>
              <a:defRPr b="0" sz="39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26" name="Google Shape;226;p20"/>
          <p:cNvSpPr txBox="1"/>
          <p:nvPr>
            <p:ph idx="3" type="title"/>
          </p:nvPr>
        </p:nvSpPr>
        <p:spPr>
          <a:xfrm>
            <a:off x="1376775" y="2842917"/>
            <a:ext cx="6390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None/>
              <a:defRPr b="0" sz="39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27" name="Google Shape;227;p20"/>
          <p:cNvSpPr txBox="1"/>
          <p:nvPr>
            <p:ph idx="1" type="subTitle"/>
          </p:nvPr>
        </p:nvSpPr>
        <p:spPr>
          <a:xfrm>
            <a:off x="2895188" y="1662988"/>
            <a:ext cx="33537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8" name="Google Shape;228;p20"/>
          <p:cNvSpPr txBox="1"/>
          <p:nvPr>
            <p:ph idx="4" type="subTitle"/>
          </p:nvPr>
        </p:nvSpPr>
        <p:spPr>
          <a:xfrm>
            <a:off x="2895188" y="2543319"/>
            <a:ext cx="33537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9" name="Google Shape;229;p20"/>
          <p:cNvSpPr txBox="1"/>
          <p:nvPr>
            <p:ph idx="5" type="subTitle"/>
          </p:nvPr>
        </p:nvSpPr>
        <p:spPr>
          <a:xfrm>
            <a:off x="2895188" y="3423650"/>
            <a:ext cx="33537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0" name="Google Shape;230;p20"/>
          <p:cNvSpPr/>
          <p:nvPr/>
        </p:nvSpPr>
        <p:spPr>
          <a:xfrm>
            <a:off x="5059867" y="3391687"/>
            <a:ext cx="4037101" cy="1751811"/>
          </a:xfrm>
          <a:custGeom>
            <a:rect b="b" l="l" r="r" t="t"/>
            <a:pathLst>
              <a:path extrusionOk="0" h="7152" w="16482">
                <a:moveTo>
                  <a:pt x="12713" y="1"/>
                </a:moveTo>
                <a:cubicBezTo>
                  <a:pt x="12371" y="1"/>
                  <a:pt x="12082" y="52"/>
                  <a:pt x="11867" y="166"/>
                </a:cubicBezTo>
                <a:cubicBezTo>
                  <a:pt x="9966" y="1202"/>
                  <a:pt x="12508" y="5496"/>
                  <a:pt x="10842" y="5581"/>
                </a:cubicBezTo>
                <a:cubicBezTo>
                  <a:pt x="10817" y="5582"/>
                  <a:pt x="10791" y="5583"/>
                  <a:pt x="10766" y="5583"/>
                </a:cubicBezTo>
                <a:cubicBezTo>
                  <a:pt x="9256" y="5583"/>
                  <a:pt x="8019" y="3281"/>
                  <a:pt x="6884" y="3281"/>
                </a:cubicBezTo>
                <a:cubicBezTo>
                  <a:pt x="6793" y="3281"/>
                  <a:pt x="6702" y="3296"/>
                  <a:pt x="6612" y="3328"/>
                </a:cubicBezTo>
                <a:cubicBezTo>
                  <a:pt x="5384" y="3765"/>
                  <a:pt x="6836" y="6692"/>
                  <a:pt x="5715" y="6905"/>
                </a:cubicBezTo>
                <a:cubicBezTo>
                  <a:pt x="5677" y="6913"/>
                  <a:pt x="5638" y="6916"/>
                  <a:pt x="5597" y="6916"/>
                </a:cubicBezTo>
                <a:cubicBezTo>
                  <a:pt x="4898" y="6916"/>
                  <a:pt x="3858" y="5884"/>
                  <a:pt x="2503" y="5884"/>
                </a:cubicBezTo>
                <a:cubicBezTo>
                  <a:pt x="1761" y="5884"/>
                  <a:pt x="926" y="6193"/>
                  <a:pt x="0" y="7152"/>
                </a:cubicBezTo>
                <a:lnTo>
                  <a:pt x="16481" y="7152"/>
                </a:lnTo>
                <a:lnTo>
                  <a:pt x="16481" y="935"/>
                </a:lnTo>
                <a:cubicBezTo>
                  <a:pt x="15078" y="407"/>
                  <a:pt x="13680" y="1"/>
                  <a:pt x="1271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140000" dist="66675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0"/>
          <p:cNvSpPr/>
          <p:nvPr/>
        </p:nvSpPr>
        <p:spPr>
          <a:xfrm>
            <a:off x="6" y="0"/>
            <a:ext cx="4319762" cy="1818924"/>
          </a:xfrm>
          <a:custGeom>
            <a:rect b="b" l="l" r="r" t="t"/>
            <a:pathLst>
              <a:path extrusionOk="0" h="7426" w="17636">
                <a:moveTo>
                  <a:pt x="1" y="0"/>
                </a:moveTo>
                <a:lnTo>
                  <a:pt x="1" y="7337"/>
                </a:lnTo>
                <a:cubicBezTo>
                  <a:pt x="269" y="7393"/>
                  <a:pt x="537" y="7425"/>
                  <a:pt x="798" y="7425"/>
                </a:cubicBezTo>
                <a:cubicBezTo>
                  <a:pt x="1649" y="7425"/>
                  <a:pt x="2433" y="7078"/>
                  <a:pt x="2981" y="6024"/>
                </a:cubicBezTo>
                <a:cubicBezTo>
                  <a:pt x="3804" y="4415"/>
                  <a:pt x="4473" y="3985"/>
                  <a:pt x="5073" y="3985"/>
                </a:cubicBezTo>
                <a:cubicBezTo>
                  <a:pt x="5492" y="3985"/>
                  <a:pt x="5878" y="4195"/>
                  <a:pt x="6260" y="4358"/>
                </a:cubicBezTo>
                <a:cubicBezTo>
                  <a:pt x="6925" y="4645"/>
                  <a:pt x="8958" y="6071"/>
                  <a:pt x="10742" y="6071"/>
                </a:cubicBezTo>
                <a:cubicBezTo>
                  <a:pt x="11479" y="6071"/>
                  <a:pt x="12174" y="5827"/>
                  <a:pt x="12711" y="5158"/>
                </a:cubicBezTo>
                <a:cubicBezTo>
                  <a:pt x="14242" y="3274"/>
                  <a:pt x="14182" y="2723"/>
                  <a:pt x="14535" y="2723"/>
                </a:cubicBezTo>
                <a:cubicBezTo>
                  <a:pt x="14608" y="2723"/>
                  <a:pt x="14699" y="2747"/>
                  <a:pt x="14826" y="2787"/>
                </a:cubicBezTo>
                <a:cubicBezTo>
                  <a:pt x="15192" y="2904"/>
                  <a:pt x="15715" y="3135"/>
                  <a:pt x="16195" y="3135"/>
                </a:cubicBezTo>
                <a:cubicBezTo>
                  <a:pt x="16680" y="3135"/>
                  <a:pt x="17121" y="2899"/>
                  <a:pt x="17315" y="2072"/>
                </a:cubicBezTo>
                <a:cubicBezTo>
                  <a:pt x="17635" y="726"/>
                  <a:pt x="16396" y="160"/>
                  <a:pt x="1593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0"/>
          <p:cNvSpPr/>
          <p:nvPr/>
        </p:nvSpPr>
        <p:spPr>
          <a:xfrm>
            <a:off x="7359611" y="3314041"/>
            <a:ext cx="1784388" cy="1829457"/>
          </a:xfrm>
          <a:custGeom>
            <a:rect b="b" l="l" r="r" t="t"/>
            <a:pathLst>
              <a:path extrusionOk="0" h="7469" w="7285">
                <a:moveTo>
                  <a:pt x="6450" y="1"/>
                </a:moveTo>
                <a:cubicBezTo>
                  <a:pt x="6380" y="1"/>
                  <a:pt x="6309" y="15"/>
                  <a:pt x="6238" y="45"/>
                </a:cubicBezTo>
                <a:cubicBezTo>
                  <a:pt x="5265" y="441"/>
                  <a:pt x="6675" y="2801"/>
                  <a:pt x="5875" y="3548"/>
                </a:cubicBezTo>
                <a:cubicBezTo>
                  <a:pt x="5691" y="3722"/>
                  <a:pt x="5482" y="3788"/>
                  <a:pt x="5252" y="3788"/>
                </a:cubicBezTo>
                <a:cubicBezTo>
                  <a:pt x="4549" y="3788"/>
                  <a:pt x="3649" y="3177"/>
                  <a:pt x="2672" y="3177"/>
                </a:cubicBezTo>
                <a:cubicBezTo>
                  <a:pt x="2143" y="3177"/>
                  <a:pt x="1591" y="3357"/>
                  <a:pt x="1036" y="3911"/>
                </a:cubicBezTo>
                <a:cubicBezTo>
                  <a:pt x="0" y="4948"/>
                  <a:pt x="235" y="6368"/>
                  <a:pt x="673" y="7469"/>
                </a:cubicBezTo>
                <a:lnTo>
                  <a:pt x="7285" y="7469"/>
                </a:lnTo>
                <a:lnTo>
                  <a:pt x="7285" y="515"/>
                </a:lnTo>
                <a:cubicBezTo>
                  <a:pt x="6995" y="217"/>
                  <a:pt x="6726" y="1"/>
                  <a:pt x="64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140000" dist="66675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0"/>
          <p:cNvSpPr/>
          <p:nvPr/>
        </p:nvSpPr>
        <p:spPr>
          <a:xfrm>
            <a:off x="-132275" y="2307337"/>
            <a:ext cx="2896416" cy="2836160"/>
          </a:xfrm>
          <a:custGeom>
            <a:rect b="b" l="l" r="r" t="t"/>
            <a:pathLst>
              <a:path extrusionOk="0" h="11579" w="11825">
                <a:moveTo>
                  <a:pt x="524" y="1"/>
                </a:moveTo>
                <a:lnTo>
                  <a:pt x="524" y="11579"/>
                </a:lnTo>
                <a:lnTo>
                  <a:pt x="9453" y="11579"/>
                </a:lnTo>
                <a:cubicBezTo>
                  <a:pt x="9368" y="11408"/>
                  <a:pt x="9304" y="11226"/>
                  <a:pt x="9271" y="11002"/>
                </a:cubicBezTo>
                <a:cubicBezTo>
                  <a:pt x="8994" y="8876"/>
                  <a:pt x="11824" y="6195"/>
                  <a:pt x="10158" y="5405"/>
                </a:cubicBezTo>
                <a:cubicBezTo>
                  <a:pt x="10071" y="5363"/>
                  <a:pt x="9979" y="5343"/>
                  <a:pt x="9883" y="5343"/>
                </a:cubicBezTo>
                <a:cubicBezTo>
                  <a:pt x="8906" y="5343"/>
                  <a:pt x="7498" y="7379"/>
                  <a:pt x="6302" y="8662"/>
                </a:cubicBezTo>
                <a:cubicBezTo>
                  <a:pt x="5772" y="9229"/>
                  <a:pt x="5197" y="9556"/>
                  <a:pt x="4762" y="9556"/>
                </a:cubicBezTo>
                <a:cubicBezTo>
                  <a:pt x="4433" y="9556"/>
                  <a:pt x="4183" y="9370"/>
                  <a:pt x="4092" y="8961"/>
                </a:cubicBezTo>
                <a:cubicBezTo>
                  <a:pt x="3803" y="7701"/>
                  <a:pt x="5800" y="5928"/>
                  <a:pt x="4818" y="4604"/>
                </a:cubicBezTo>
                <a:cubicBezTo>
                  <a:pt x="3824" y="3279"/>
                  <a:pt x="2660" y="4326"/>
                  <a:pt x="1197" y="3215"/>
                </a:cubicBezTo>
                <a:cubicBezTo>
                  <a:pt x="0" y="2308"/>
                  <a:pt x="1496" y="908"/>
                  <a:pt x="52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0"/>
          <p:cNvSpPr/>
          <p:nvPr/>
        </p:nvSpPr>
        <p:spPr>
          <a:xfrm>
            <a:off x="-3926" y="0"/>
            <a:ext cx="6252828" cy="1206085"/>
          </a:xfrm>
          <a:custGeom>
            <a:rect b="b" l="l" r="r" t="t"/>
            <a:pathLst>
              <a:path extrusionOk="0" h="4924" w="25528">
                <a:moveTo>
                  <a:pt x="0" y="0"/>
                </a:moveTo>
                <a:lnTo>
                  <a:pt x="0" y="4923"/>
                </a:lnTo>
                <a:cubicBezTo>
                  <a:pt x="1550" y="3518"/>
                  <a:pt x="1590" y="405"/>
                  <a:pt x="2664" y="405"/>
                </a:cubicBezTo>
                <a:cubicBezTo>
                  <a:pt x="2701" y="405"/>
                  <a:pt x="2738" y="409"/>
                  <a:pt x="2777" y="416"/>
                </a:cubicBezTo>
                <a:cubicBezTo>
                  <a:pt x="4454" y="715"/>
                  <a:pt x="4956" y="2915"/>
                  <a:pt x="6515" y="3684"/>
                </a:cubicBezTo>
                <a:cubicBezTo>
                  <a:pt x="6748" y="3801"/>
                  <a:pt x="6966" y="3853"/>
                  <a:pt x="7169" y="3853"/>
                </a:cubicBezTo>
                <a:cubicBezTo>
                  <a:pt x="8328" y="3853"/>
                  <a:pt x="9043" y="2186"/>
                  <a:pt x="9687" y="1377"/>
                </a:cubicBezTo>
                <a:cubicBezTo>
                  <a:pt x="9901" y="1110"/>
                  <a:pt x="10157" y="974"/>
                  <a:pt x="10478" y="974"/>
                </a:cubicBezTo>
                <a:cubicBezTo>
                  <a:pt x="11308" y="974"/>
                  <a:pt x="12574" y="1881"/>
                  <a:pt x="14686" y="3738"/>
                </a:cubicBezTo>
                <a:cubicBezTo>
                  <a:pt x="15116" y="4116"/>
                  <a:pt x="15689" y="4278"/>
                  <a:pt x="16352" y="4278"/>
                </a:cubicBezTo>
                <a:cubicBezTo>
                  <a:pt x="19060" y="4278"/>
                  <a:pt x="23279" y="1587"/>
                  <a:pt x="255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+ TITLE + SUBTITLE">
  <p:cSld name="1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/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8" name="Google Shape;28;p3"/>
          <p:cNvSpPr/>
          <p:nvPr/>
        </p:nvSpPr>
        <p:spPr>
          <a:xfrm flipH="1">
            <a:off x="6179302" y="1299294"/>
            <a:ext cx="2964712" cy="3316107"/>
          </a:xfrm>
          <a:custGeom>
            <a:rect b="b" l="l" r="r" t="t"/>
            <a:pathLst>
              <a:path extrusionOk="0" h="57273" w="51204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 flipH="1">
            <a:off x="5723512" y="1807662"/>
            <a:ext cx="3358026" cy="3335793"/>
          </a:xfrm>
          <a:custGeom>
            <a:rect b="b" l="l" r="r" t="t"/>
            <a:pathLst>
              <a:path extrusionOk="0" h="57613" w="57997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 flipH="1">
            <a:off x="0" y="1295108"/>
            <a:ext cx="1550864" cy="3792135"/>
          </a:xfrm>
          <a:custGeom>
            <a:rect b="b" l="l" r="r" t="t"/>
            <a:pathLst>
              <a:path extrusionOk="0" h="52784" w="21587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99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 flipH="1">
            <a:off x="6187292" y="0"/>
            <a:ext cx="2956721" cy="5143431"/>
          </a:xfrm>
          <a:custGeom>
            <a:rect b="b" l="l" r="r" t="t"/>
            <a:pathLst>
              <a:path extrusionOk="0" h="88833" w="51066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/>
          <p:nvPr/>
        </p:nvSpPr>
        <p:spPr>
          <a:xfrm flipH="1">
            <a:off x="5" y="0"/>
            <a:ext cx="2593658" cy="4320177"/>
          </a:xfrm>
          <a:custGeom>
            <a:rect b="b" l="l" r="r" t="t"/>
            <a:pathLst>
              <a:path extrusionOk="0" h="60134" w="36102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99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HREE COLUMNS 2">
  <p:cSld name="9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/>
          <p:nvPr/>
        </p:nvSpPr>
        <p:spPr>
          <a:xfrm>
            <a:off x="2914150" y="-32775"/>
            <a:ext cx="1707300" cy="52092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1"/>
          <p:cNvSpPr/>
          <p:nvPr/>
        </p:nvSpPr>
        <p:spPr>
          <a:xfrm>
            <a:off x="4835821" y="-32775"/>
            <a:ext cx="1707300" cy="52092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1"/>
          <p:cNvSpPr/>
          <p:nvPr/>
        </p:nvSpPr>
        <p:spPr>
          <a:xfrm>
            <a:off x="6757492" y="-32775"/>
            <a:ext cx="1707300" cy="52092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1"/>
          <p:cNvSpPr/>
          <p:nvPr/>
        </p:nvSpPr>
        <p:spPr>
          <a:xfrm>
            <a:off x="33672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1"/>
          <p:cNvSpPr/>
          <p:nvPr/>
        </p:nvSpPr>
        <p:spPr>
          <a:xfrm>
            <a:off x="-5518" y="1713596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1"/>
          <p:cNvSpPr txBox="1"/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2" name="Google Shape;242;p21"/>
          <p:cNvSpPr/>
          <p:nvPr/>
        </p:nvSpPr>
        <p:spPr>
          <a:xfrm>
            <a:off x="-186038" y="0"/>
            <a:ext cx="5156722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9420000" dist="47625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1"/>
          <p:cNvSpPr/>
          <p:nvPr/>
        </p:nvSpPr>
        <p:spPr>
          <a:xfrm flipH="1">
            <a:off x="6835494" y="2521126"/>
            <a:ext cx="2308508" cy="2622377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1"/>
          <p:cNvSpPr/>
          <p:nvPr/>
        </p:nvSpPr>
        <p:spPr>
          <a:xfrm flipH="1">
            <a:off x="4168262" y="0"/>
            <a:ext cx="5156722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9420000" dist="47625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1"/>
          <p:cNvSpPr txBox="1"/>
          <p:nvPr>
            <p:ph idx="1" type="subTitle"/>
          </p:nvPr>
        </p:nvSpPr>
        <p:spPr>
          <a:xfrm flipH="1">
            <a:off x="2903426" y="2379600"/>
            <a:ext cx="17073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6" name="Google Shape;246;p21"/>
          <p:cNvSpPr txBox="1"/>
          <p:nvPr>
            <p:ph idx="2" type="subTitle"/>
          </p:nvPr>
        </p:nvSpPr>
        <p:spPr>
          <a:xfrm>
            <a:off x="3048262" y="2526550"/>
            <a:ext cx="14175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7" name="Google Shape;247;p21"/>
          <p:cNvSpPr txBox="1"/>
          <p:nvPr>
            <p:ph idx="3" type="subTitle"/>
          </p:nvPr>
        </p:nvSpPr>
        <p:spPr>
          <a:xfrm flipH="1">
            <a:off x="4835822" y="2379600"/>
            <a:ext cx="17073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8" name="Google Shape;248;p21"/>
          <p:cNvSpPr txBox="1"/>
          <p:nvPr>
            <p:ph idx="4" type="subTitle"/>
          </p:nvPr>
        </p:nvSpPr>
        <p:spPr>
          <a:xfrm>
            <a:off x="4980647" y="2526550"/>
            <a:ext cx="14175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9" name="Google Shape;249;p21"/>
          <p:cNvSpPr txBox="1"/>
          <p:nvPr>
            <p:ph idx="5" type="subTitle"/>
          </p:nvPr>
        </p:nvSpPr>
        <p:spPr>
          <a:xfrm flipH="1">
            <a:off x="6768213" y="2379600"/>
            <a:ext cx="17073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0" name="Google Shape;250;p21"/>
          <p:cNvSpPr txBox="1"/>
          <p:nvPr>
            <p:ph idx="6" type="subTitle"/>
          </p:nvPr>
        </p:nvSpPr>
        <p:spPr>
          <a:xfrm>
            <a:off x="6913050" y="2526550"/>
            <a:ext cx="14175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CHNOLOGY 1">
  <p:cSld name="12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/>
          <p:nvPr/>
        </p:nvSpPr>
        <p:spPr>
          <a:xfrm>
            <a:off x="607254" y="-74450"/>
            <a:ext cx="2347500" cy="53193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2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s-ES" sz="800" u="none" cap="none" strike="noStrik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54" name="Google Shape;254;p22"/>
          <p:cNvSpPr txBox="1"/>
          <p:nvPr>
            <p:ph type="ctrTitle"/>
          </p:nvPr>
        </p:nvSpPr>
        <p:spPr>
          <a:xfrm flipH="1">
            <a:off x="799804" y="656515"/>
            <a:ext cx="2308500" cy="22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5" name="Google Shape;255;p22"/>
          <p:cNvSpPr txBox="1"/>
          <p:nvPr>
            <p:ph idx="1" type="subTitle"/>
          </p:nvPr>
        </p:nvSpPr>
        <p:spPr>
          <a:xfrm>
            <a:off x="799804" y="3330788"/>
            <a:ext cx="18330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6" name="Google Shape;256;p22"/>
          <p:cNvSpPr/>
          <p:nvPr/>
        </p:nvSpPr>
        <p:spPr>
          <a:xfrm>
            <a:off x="4125313" y="4481509"/>
            <a:ext cx="1729539" cy="652520"/>
          </a:xfrm>
          <a:custGeom>
            <a:rect b="b" l="l" r="r" t="t"/>
            <a:pathLst>
              <a:path extrusionOk="0" h="2664" w="7061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240000" dist="11430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2"/>
          <p:cNvSpPr/>
          <p:nvPr/>
        </p:nvSpPr>
        <p:spPr>
          <a:xfrm>
            <a:off x="6438617" y="3283797"/>
            <a:ext cx="2705390" cy="1857870"/>
          </a:xfrm>
          <a:custGeom>
            <a:rect b="b" l="l" r="r" t="t"/>
            <a:pathLst>
              <a:path extrusionOk="0" h="7585" w="11045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9780000" dist="66675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2"/>
          <p:cNvSpPr/>
          <p:nvPr/>
        </p:nvSpPr>
        <p:spPr>
          <a:xfrm>
            <a:off x="7063950" y="3961791"/>
            <a:ext cx="2080052" cy="1179876"/>
          </a:xfrm>
          <a:custGeom>
            <a:rect b="b" l="l" r="r" t="t"/>
            <a:pathLst>
              <a:path extrusionOk="0" h="4817" w="8492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3860000" dist="123825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2"/>
          <p:cNvSpPr/>
          <p:nvPr/>
        </p:nvSpPr>
        <p:spPr>
          <a:xfrm>
            <a:off x="6969648" y="0"/>
            <a:ext cx="2174355" cy="1494134"/>
          </a:xfrm>
          <a:custGeom>
            <a:rect b="b" l="l" r="r" t="t"/>
            <a:pathLst>
              <a:path extrusionOk="0" h="6100" w="8877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4920000" dist="104775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2"/>
          <p:cNvSpPr/>
          <p:nvPr/>
        </p:nvSpPr>
        <p:spPr>
          <a:xfrm>
            <a:off x="7558240" y="1272352"/>
            <a:ext cx="1585758" cy="3124945"/>
          </a:xfrm>
          <a:custGeom>
            <a:rect b="b" l="l" r="r" t="t"/>
            <a:pathLst>
              <a:path extrusionOk="0" h="12758" w="6474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8040000" dist="11430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CHNOLOGY 2">
  <p:cSld name="11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/>
          <p:nvPr/>
        </p:nvSpPr>
        <p:spPr>
          <a:xfrm>
            <a:off x="6033625" y="-46375"/>
            <a:ext cx="2347500" cy="52854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3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s-ES" sz="800" u="none" cap="none" strike="noStrik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64" name="Google Shape;264;p23"/>
          <p:cNvSpPr txBox="1"/>
          <p:nvPr>
            <p:ph type="ctrTitle"/>
          </p:nvPr>
        </p:nvSpPr>
        <p:spPr>
          <a:xfrm flipH="1">
            <a:off x="5881688" y="656515"/>
            <a:ext cx="2308500" cy="22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5" name="Google Shape;265;p23"/>
          <p:cNvSpPr txBox="1"/>
          <p:nvPr>
            <p:ph idx="1" type="subTitle"/>
          </p:nvPr>
        </p:nvSpPr>
        <p:spPr>
          <a:xfrm>
            <a:off x="6357113" y="3330788"/>
            <a:ext cx="18330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6" name="Google Shape;266;p23"/>
          <p:cNvSpPr/>
          <p:nvPr/>
        </p:nvSpPr>
        <p:spPr>
          <a:xfrm flipH="1">
            <a:off x="3289156" y="4481509"/>
            <a:ext cx="1729539" cy="652520"/>
          </a:xfrm>
          <a:custGeom>
            <a:rect b="b" l="l" r="r" t="t"/>
            <a:pathLst>
              <a:path extrusionOk="0" h="2664" w="7061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240000" dist="11430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3"/>
          <p:cNvSpPr/>
          <p:nvPr/>
        </p:nvSpPr>
        <p:spPr>
          <a:xfrm flipH="1">
            <a:off x="0" y="3283797"/>
            <a:ext cx="2705390" cy="1857870"/>
          </a:xfrm>
          <a:custGeom>
            <a:rect b="b" l="l" r="r" t="t"/>
            <a:pathLst>
              <a:path extrusionOk="0" h="7585" w="11045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240000" dist="11430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3"/>
          <p:cNvSpPr/>
          <p:nvPr/>
        </p:nvSpPr>
        <p:spPr>
          <a:xfrm flipH="1">
            <a:off x="6" y="3961791"/>
            <a:ext cx="2080052" cy="1179876"/>
          </a:xfrm>
          <a:custGeom>
            <a:rect b="b" l="l" r="r" t="t"/>
            <a:pathLst>
              <a:path extrusionOk="0" h="4817" w="8492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0320000" dist="571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3"/>
          <p:cNvSpPr/>
          <p:nvPr/>
        </p:nvSpPr>
        <p:spPr>
          <a:xfrm flipH="1">
            <a:off x="5" y="-1825"/>
            <a:ext cx="2174355" cy="1494134"/>
          </a:xfrm>
          <a:custGeom>
            <a:rect b="b" l="l" r="r" t="t"/>
            <a:pathLst>
              <a:path extrusionOk="0" h="6100" w="8877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26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3"/>
          <p:cNvSpPr/>
          <p:nvPr/>
        </p:nvSpPr>
        <p:spPr>
          <a:xfrm flipH="1">
            <a:off x="10" y="1272352"/>
            <a:ext cx="1585758" cy="3124945"/>
          </a:xfrm>
          <a:custGeom>
            <a:rect b="b" l="l" r="r" t="t"/>
            <a:pathLst>
              <a:path extrusionOk="0" h="12758" w="6474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260000" dist="571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2 1">
  <p:cSld name="7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>
            <p:ph idx="1" type="subTitle"/>
          </p:nvPr>
        </p:nvSpPr>
        <p:spPr>
          <a:xfrm>
            <a:off x="3217225" y="2211365"/>
            <a:ext cx="46011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45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15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3" name="Google Shape;273;p24"/>
          <p:cNvSpPr txBox="1"/>
          <p:nvPr>
            <p:ph idx="2" type="subTitle"/>
          </p:nvPr>
        </p:nvSpPr>
        <p:spPr>
          <a:xfrm>
            <a:off x="214397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74" name="Google Shape;274;p24"/>
          <p:cNvSpPr/>
          <p:nvPr/>
        </p:nvSpPr>
        <p:spPr>
          <a:xfrm flipH="1">
            <a:off x="4146" y="3444550"/>
            <a:ext cx="2335700" cy="1698947"/>
          </a:xfrm>
          <a:custGeom>
            <a:rect b="b" l="l" r="r" t="t"/>
            <a:pathLst>
              <a:path extrusionOk="0" h="9021" w="12402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5780000" dist="3810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4"/>
          <p:cNvSpPr/>
          <p:nvPr/>
        </p:nvSpPr>
        <p:spPr>
          <a:xfrm flipH="1">
            <a:off x="4141" y="1291906"/>
            <a:ext cx="957671" cy="3049103"/>
          </a:xfrm>
          <a:custGeom>
            <a:rect b="b" l="l" r="r" t="t"/>
            <a:pathLst>
              <a:path extrusionOk="0" h="16190" w="5085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4080000" dist="200025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"/>
          <p:cNvSpPr/>
          <p:nvPr/>
        </p:nvSpPr>
        <p:spPr>
          <a:xfrm flipH="1">
            <a:off x="0" y="3930261"/>
            <a:ext cx="1726067" cy="1213238"/>
          </a:xfrm>
          <a:custGeom>
            <a:rect b="b" l="l" r="r" t="t"/>
            <a:pathLst>
              <a:path extrusionOk="0" h="6442" w="9165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8880000" dist="7620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4"/>
          <p:cNvSpPr/>
          <p:nvPr/>
        </p:nvSpPr>
        <p:spPr>
          <a:xfrm flipH="1">
            <a:off x="1817695" y="4620312"/>
            <a:ext cx="2633077" cy="523188"/>
          </a:xfrm>
          <a:custGeom>
            <a:rect b="b" l="l" r="r" t="t"/>
            <a:pathLst>
              <a:path extrusionOk="0" h="2778" w="13981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1460000" dist="1333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4"/>
          <p:cNvSpPr/>
          <p:nvPr/>
        </p:nvSpPr>
        <p:spPr>
          <a:xfrm flipH="1">
            <a:off x="8500049" y="2124503"/>
            <a:ext cx="643947" cy="2409965"/>
          </a:xfrm>
          <a:custGeom>
            <a:rect b="b" l="l" r="r" t="t"/>
            <a:pathLst>
              <a:path extrusionOk="0" h="9839" w="2629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6260000" dist="2476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"/>
          <p:cNvSpPr/>
          <p:nvPr/>
        </p:nvSpPr>
        <p:spPr>
          <a:xfrm flipH="1">
            <a:off x="5395676" y="0"/>
            <a:ext cx="3748328" cy="2693771"/>
          </a:xfrm>
          <a:custGeom>
            <a:rect b="b" l="l" r="r" t="t"/>
            <a:pathLst>
              <a:path extrusionOk="0" h="5704" w="7937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7620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4"/>
          <p:cNvSpPr/>
          <p:nvPr/>
        </p:nvSpPr>
        <p:spPr>
          <a:xfrm flipH="1">
            <a:off x="2585009" y="0"/>
            <a:ext cx="3161332" cy="930483"/>
          </a:xfrm>
          <a:custGeom>
            <a:rect b="b" l="l" r="r" t="t"/>
            <a:pathLst>
              <a:path extrusionOk="0" h="3625" w="12316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4"/>
          <p:cNvSpPr/>
          <p:nvPr/>
        </p:nvSpPr>
        <p:spPr>
          <a:xfrm flipH="1">
            <a:off x="4153" y="0"/>
            <a:ext cx="4397784" cy="2623834"/>
          </a:xfrm>
          <a:custGeom>
            <a:rect b="b" l="l" r="r" t="t"/>
            <a:pathLst>
              <a:path extrusionOk="0" h="10222" w="17133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" name="Google Shape;282;p24"/>
          <p:cNvCxnSpPr/>
          <p:nvPr/>
        </p:nvCxnSpPr>
        <p:spPr>
          <a:xfrm rot="10800000">
            <a:off x="8007675" y="0"/>
            <a:ext cx="0" cy="30945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 + TEXT 1">
  <p:cSld name="1_Título y objetos_3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"/>
          <p:cNvSpPr/>
          <p:nvPr/>
        </p:nvSpPr>
        <p:spPr>
          <a:xfrm flipH="1">
            <a:off x="4842306" y="1547550"/>
            <a:ext cx="4365300" cy="2048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5"/>
          <p:cNvSpPr/>
          <p:nvPr/>
        </p:nvSpPr>
        <p:spPr>
          <a:xfrm flipH="1">
            <a:off x="12225" y="3250835"/>
            <a:ext cx="2267119" cy="1892656"/>
          </a:xfrm>
          <a:custGeom>
            <a:rect b="b" l="l" r="r" t="t"/>
            <a:pathLst>
              <a:path extrusionOk="0" h="7723" w="9251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5"/>
          <p:cNvSpPr/>
          <p:nvPr/>
        </p:nvSpPr>
        <p:spPr>
          <a:xfrm flipH="1">
            <a:off x="12227" y="0"/>
            <a:ext cx="2801122" cy="3481429"/>
          </a:xfrm>
          <a:custGeom>
            <a:rect b="b" l="l" r="r" t="t"/>
            <a:pathLst>
              <a:path extrusionOk="0" h="14206" w="1143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42888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5"/>
          <p:cNvSpPr/>
          <p:nvPr/>
        </p:nvSpPr>
        <p:spPr>
          <a:xfrm flipH="1">
            <a:off x="5183443" y="0"/>
            <a:ext cx="840582" cy="541844"/>
          </a:xfrm>
          <a:custGeom>
            <a:rect b="b" l="l" r="r" t="t"/>
            <a:pathLst>
              <a:path extrusionOk="0" h="2211" w="343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5"/>
          <p:cNvSpPr/>
          <p:nvPr/>
        </p:nvSpPr>
        <p:spPr>
          <a:xfrm flipH="1">
            <a:off x="5191300" y="3506687"/>
            <a:ext cx="3952694" cy="1636806"/>
          </a:xfrm>
          <a:custGeom>
            <a:rect b="b" l="l" r="r" t="t"/>
            <a:pathLst>
              <a:path extrusionOk="0" h="6679" w="16129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5"/>
          <p:cNvSpPr/>
          <p:nvPr/>
        </p:nvSpPr>
        <p:spPr>
          <a:xfrm flipH="1">
            <a:off x="5811811" y="0"/>
            <a:ext cx="3332183" cy="3515493"/>
          </a:xfrm>
          <a:custGeom>
            <a:rect b="b" l="l" r="r" t="t"/>
            <a:pathLst>
              <a:path extrusionOk="0" h="14345" w="13597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5"/>
          <p:cNvSpPr txBox="1"/>
          <p:nvPr>
            <p:ph type="ctrTitle"/>
          </p:nvPr>
        </p:nvSpPr>
        <p:spPr>
          <a:xfrm>
            <a:off x="5060968" y="1950940"/>
            <a:ext cx="31581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1" name="Google Shape;291;p25"/>
          <p:cNvSpPr txBox="1"/>
          <p:nvPr>
            <p:ph idx="1" type="subTitle"/>
          </p:nvPr>
        </p:nvSpPr>
        <p:spPr>
          <a:xfrm flipH="1">
            <a:off x="946950" y="1815144"/>
            <a:ext cx="3353700" cy="15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">
  <p:cSld name="4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/>
          <p:nvPr/>
        </p:nvSpPr>
        <p:spPr>
          <a:xfrm>
            <a:off x="263219" y="1498888"/>
            <a:ext cx="8213700" cy="21924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6"/>
          <p:cNvSpPr txBox="1"/>
          <p:nvPr/>
        </p:nvSpPr>
        <p:spPr>
          <a:xfrm>
            <a:off x="6772942" y="4673209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s-ES" sz="800" u="none" cap="none" strike="noStrik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95" name="Google Shape;295;p26"/>
          <p:cNvSpPr txBox="1"/>
          <p:nvPr>
            <p:ph type="ctrTitle"/>
          </p:nvPr>
        </p:nvSpPr>
        <p:spPr>
          <a:xfrm flipH="1">
            <a:off x="2267119" y="1953315"/>
            <a:ext cx="19797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b="0"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6" name="Google Shape;296;p26"/>
          <p:cNvSpPr txBox="1"/>
          <p:nvPr>
            <p:ph idx="1" type="subTitle"/>
          </p:nvPr>
        </p:nvSpPr>
        <p:spPr>
          <a:xfrm flipH="1">
            <a:off x="4493231" y="2384065"/>
            <a:ext cx="23835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297" name="Google Shape;297;p26"/>
          <p:cNvCxnSpPr/>
          <p:nvPr/>
        </p:nvCxnSpPr>
        <p:spPr>
          <a:xfrm>
            <a:off x="4370063" y="2151234"/>
            <a:ext cx="0" cy="887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8" name="Google Shape;298;p26"/>
          <p:cNvSpPr/>
          <p:nvPr/>
        </p:nvSpPr>
        <p:spPr>
          <a:xfrm rot="10800000">
            <a:off x="2410401" y="2397"/>
            <a:ext cx="6733599" cy="2148840"/>
          </a:xfrm>
          <a:custGeom>
            <a:rect b="b" l="l" r="r" t="t"/>
            <a:pathLst>
              <a:path extrusionOk="0" h="7151" w="23488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6"/>
          <p:cNvSpPr/>
          <p:nvPr/>
        </p:nvSpPr>
        <p:spPr>
          <a:xfrm rot="10800000">
            <a:off x="5292458" y="3633192"/>
            <a:ext cx="3851542" cy="1507921"/>
          </a:xfrm>
          <a:custGeom>
            <a:rect b="b" l="l" r="r" t="t"/>
            <a:pathLst>
              <a:path extrusionOk="0" h="4069" w="10393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6"/>
          <p:cNvSpPr/>
          <p:nvPr/>
        </p:nvSpPr>
        <p:spPr>
          <a:xfrm rot="10800000">
            <a:off x="-1" y="2302581"/>
            <a:ext cx="5154801" cy="2838530"/>
          </a:xfrm>
          <a:custGeom>
            <a:rect b="b" l="l" r="r" t="t"/>
            <a:pathLst>
              <a:path extrusionOk="0" h="7288" w="13235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6"/>
          <p:cNvSpPr/>
          <p:nvPr/>
        </p:nvSpPr>
        <p:spPr>
          <a:xfrm rot="10800000">
            <a:off x="3728402" y="2394"/>
            <a:ext cx="1608227" cy="778039"/>
          </a:xfrm>
          <a:custGeom>
            <a:rect b="b" l="l" r="r" t="t"/>
            <a:pathLst>
              <a:path extrusionOk="0" h="2707" w="5865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6"/>
          <p:cNvSpPr/>
          <p:nvPr/>
        </p:nvSpPr>
        <p:spPr>
          <a:xfrm rot="10800000">
            <a:off x="5359881" y="2388"/>
            <a:ext cx="3784119" cy="1006803"/>
          </a:xfrm>
          <a:custGeom>
            <a:rect b="b" l="l" r="r" t="t"/>
            <a:pathLst>
              <a:path extrusionOk="0" h="3099" w="12209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6"/>
          <p:cNvSpPr/>
          <p:nvPr/>
        </p:nvSpPr>
        <p:spPr>
          <a:xfrm rot="10800000">
            <a:off x="-3" y="2392"/>
            <a:ext cx="3918328" cy="1567321"/>
          </a:xfrm>
          <a:custGeom>
            <a:rect b="b" l="l" r="r" t="t"/>
            <a:pathLst>
              <a:path extrusionOk="0" h="4796" w="11622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6"/>
          <p:cNvSpPr/>
          <p:nvPr/>
        </p:nvSpPr>
        <p:spPr>
          <a:xfrm rot="10800000">
            <a:off x="6618059" y="2948717"/>
            <a:ext cx="2525941" cy="2192396"/>
          </a:xfrm>
          <a:custGeom>
            <a:rect b="b" l="l" r="r" t="t"/>
            <a:pathLst>
              <a:path extrusionOk="0" h="5916" w="6816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CUSTOM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4"/>
          <p:cNvCxnSpPr/>
          <p:nvPr/>
        </p:nvCxnSpPr>
        <p:spPr>
          <a:xfrm>
            <a:off x="1704305" y="33062"/>
            <a:ext cx="0" cy="4080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4"/>
          <p:cNvSpPr txBox="1"/>
          <p:nvPr>
            <p:ph idx="1" type="subTitle"/>
          </p:nvPr>
        </p:nvSpPr>
        <p:spPr>
          <a:xfrm flipH="1">
            <a:off x="2406290" y="1389099"/>
            <a:ext cx="64515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2" type="subTitle"/>
          </p:nvPr>
        </p:nvSpPr>
        <p:spPr>
          <a:xfrm flipH="1">
            <a:off x="2406290" y="2108561"/>
            <a:ext cx="64515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3" type="subTitle"/>
          </p:nvPr>
        </p:nvSpPr>
        <p:spPr>
          <a:xfrm flipH="1">
            <a:off x="2406290" y="2810183"/>
            <a:ext cx="64515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4" type="subTitle"/>
          </p:nvPr>
        </p:nvSpPr>
        <p:spPr>
          <a:xfrm>
            <a:off x="2404800" y="1880524"/>
            <a:ext cx="44346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5" type="subTitle"/>
          </p:nvPr>
        </p:nvSpPr>
        <p:spPr>
          <a:xfrm>
            <a:off x="2404800" y="2599372"/>
            <a:ext cx="44346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6" type="subTitle"/>
          </p:nvPr>
        </p:nvSpPr>
        <p:spPr>
          <a:xfrm>
            <a:off x="2404800" y="3310849"/>
            <a:ext cx="44346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6052873" y="2105374"/>
            <a:ext cx="21357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7" type="title"/>
          </p:nvPr>
        </p:nvSpPr>
        <p:spPr>
          <a:xfrm>
            <a:off x="1109465" y="1624139"/>
            <a:ext cx="1230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8" type="title"/>
          </p:nvPr>
        </p:nvSpPr>
        <p:spPr>
          <a:xfrm>
            <a:off x="1109465" y="2340911"/>
            <a:ext cx="1230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9" type="title"/>
          </p:nvPr>
        </p:nvSpPr>
        <p:spPr>
          <a:xfrm>
            <a:off x="1109465" y="3061516"/>
            <a:ext cx="1230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13" type="subTitle"/>
          </p:nvPr>
        </p:nvSpPr>
        <p:spPr>
          <a:xfrm flipH="1">
            <a:off x="2406290" y="3580183"/>
            <a:ext cx="64515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14" type="subTitle"/>
          </p:nvPr>
        </p:nvSpPr>
        <p:spPr>
          <a:xfrm>
            <a:off x="2404800" y="4080849"/>
            <a:ext cx="44346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5" type="title"/>
          </p:nvPr>
        </p:nvSpPr>
        <p:spPr>
          <a:xfrm>
            <a:off x="1109465" y="3831516"/>
            <a:ext cx="1230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8" name="Google Shape;48;p4"/>
          <p:cNvSpPr/>
          <p:nvPr/>
        </p:nvSpPr>
        <p:spPr>
          <a:xfrm>
            <a:off x="8554105" y="1019672"/>
            <a:ext cx="89" cy="89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gradFill>
            <a:gsLst>
              <a:gs pos="0">
                <a:srgbClr val="C2008B"/>
              </a:gs>
              <a:gs pos="100000">
                <a:srgbClr val="50009C"/>
              </a:gs>
            </a:gsLst>
            <a:lin ang="132009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4484504" y="0"/>
            <a:ext cx="4659494" cy="1452739"/>
          </a:xfrm>
          <a:custGeom>
            <a:rect b="b" l="l" r="r" t="t"/>
            <a:pathLst>
              <a:path extrusionOk="0" h="5931" w="19023">
                <a:moveTo>
                  <a:pt x="609" y="0"/>
                </a:moveTo>
                <a:cubicBezTo>
                  <a:pt x="566" y="75"/>
                  <a:pt x="513" y="150"/>
                  <a:pt x="449" y="225"/>
                </a:cubicBezTo>
                <a:cubicBezTo>
                  <a:pt x="299" y="417"/>
                  <a:pt x="150" y="577"/>
                  <a:pt x="0" y="716"/>
                </a:cubicBezTo>
                <a:cubicBezTo>
                  <a:pt x="630" y="1014"/>
                  <a:pt x="1382" y="1231"/>
                  <a:pt x="2235" y="1231"/>
                </a:cubicBezTo>
                <a:cubicBezTo>
                  <a:pt x="2452" y="1231"/>
                  <a:pt x="2676" y="1217"/>
                  <a:pt x="2906" y="1186"/>
                </a:cubicBezTo>
                <a:cubicBezTo>
                  <a:pt x="5036" y="928"/>
                  <a:pt x="6812" y="217"/>
                  <a:pt x="8042" y="217"/>
                </a:cubicBezTo>
                <a:cubicBezTo>
                  <a:pt x="8699" y="217"/>
                  <a:pt x="9200" y="420"/>
                  <a:pt x="9517" y="1004"/>
                </a:cubicBezTo>
                <a:cubicBezTo>
                  <a:pt x="10425" y="2670"/>
                  <a:pt x="8940" y="5789"/>
                  <a:pt x="10563" y="5928"/>
                </a:cubicBezTo>
                <a:cubicBezTo>
                  <a:pt x="10578" y="5930"/>
                  <a:pt x="10592" y="5930"/>
                  <a:pt x="10606" y="5930"/>
                </a:cubicBezTo>
                <a:cubicBezTo>
                  <a:pt x="11541" y="5930"/>
                  <a:pt x="12090" y="3555"/>
                  <a:pt x="12732" y="1998"/>
                </a:cubicBezTo>
                <a:cubicBezTo>
                  <a:pt x="13041" y="1224"/>
                  <a:pt x="13518" y="720"/>
                  <a:pt x="13946" y="720"/>
                </a:cubicBezTo>
                <a:cubicBezTo>
                  <a:pt x="14138" y="720"/>
                  <a:pt x="14320" y="822"/>
                  <a:pt x="14472" y="1047"/>
                </a:cubicBezTo>
                <a:cubicBezTo>
                  <a:pt x="15103" y="1987"/>
                  <a:pt x="14014" y="4102"/>
                  <a:pt x="15253" y="4882"/>
                </a:cubicBezTo>
                <a:cubicBezTo>
                  <a:pt x="15564" y="5077"/>
                  <a:pt x="15837" y="5146"/>
                  <a:pt x="16097" y="5146"/>
                </a:cubicBezTo>
                <a:cubicBezTo>
                  <a:pt x="16701" y="5146"/>
                  <a:pt x="17230" y="4776"/>
                  <a:pt x="17987" y="4776"/>
                </a:cubicBezTo>
                <a:cubicBezTo>
                  <a:pt x="18202" y="4776"/>
                  <a:pt x="18434" y="4806"/>
                  <a:pt x="18692" y="4882"/>
                </a:cubicBezTo>
                <a:cubicBezTo>
                  <a:pt x="18830" y="4924"/>
                  <a:pt x="18927" y="4977"/>
                  <a:pt x="19022" y="5042"/>
                </a:cubicBezTo>
                <a:lnTo>
                  <a:pt x="1902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7560000" dist="47625">
              <a:srgbClr val="000000">
                <a:alpha val="5686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0" y="0"/>
            <a:ext cx="4733407" cy="1794523"/>
          </a:xfrm>
          <a:custGeom>
            <a:rect b="b" l="l" r="r" t="t"/>
            <a:pathLst>
              <a:path extrusionOk="0" h="5661" w="14932">
                <a:moveTo>
                  <a:pt x="10232" y="0"/>
                </a:moveTo>
                <a:lnTo>
                  <a:pt x="10168" y="97"/>
                </a:lnTo>
                <a:cubicBezTo>
                  <a:pt x="9611" y="647"/>
                  <a:pt x="9059" y="826"/>
                  <a:pt x="8530" y="826"/>
                </a:cubicBezTo>
                <a:cubicBezTo>
                  <a:pt x="7549" y="826"/>
                  <a:pt x="6648" y="213"/>
                  <a:pt x="5941" y="213"/>
                </a:cubicBezTo>
                <a:cubicBezTo>
                  <a:pt x="5712" y="213"/>
                  <a:pt x="5503" y="278"/>
                  <a:pt x="5319" y="449"/>
                </a:cubicBezTo>
                <a:cubicBezTo>
                  <a:pt x="4529" y="1196"/>
                  <a:pt x="5939" y="3557"/>
                  <a:pt x="4967" y="3963"/>
                </a:cubicBezTo>
                <a:cubicBezTo>
                  <a:pt x="4897" y="3992"/>
                  <a:pt x="4828" y="4005"/>
                  <a:pt x="4759" y="4005"/>
                </a:cubicBezTo>
                <a:cubicBezTo>
                  <a:pt x="3902" y="4005"/>
                  <a:pt x="3144" y="1939"/>
                  <a:pt x="1350" y="1939"/>
                </a:cubicBezTo>
                <a:cubicBezTo>
                  <a:pt x="1197" y="1939"/>
                  <a:pt x="1035" y="1954"/>
                  <a:pt x="866" y="1987"/>
                </a:cubicBezTo>
                <a:cubicBezTo>
                  <a:pt x="588" y="2041"/>
                  <a:pt x="299" y="2158"/>
                  <a:pt x="0" y="2307"/>
                </a:cubicBezTo>
                <a:lnTo>
                  <a:pt x="0" y="3781"/>
                </a:lnTo>
                <a:cubicBezTo>
                  <a:pt x="1324" y="4420"/>
                  <a:pt x="4045" y="5660"/>
                  <a:pt x="5454" y="5660"/>
                </a:cubicBezTo>
                <a:cubicBezTo>
                  <a:pt x="5693" y="5660"/>
                  <a:pt x="5895" y="5625"/>
                  <a:pt x="6045" y="5544"/>
                </a:cubicBezTo>
                <a:cubicBezTo>
                  <a:pt x="7391" y="4818"/>
                  <a:pt x="5597" y="1773"/>
                  <a:pt x="6772" y="1709"/>
                </a:cubicBezTo>
                <a:cubicBezTo>
                  <a:pt x="6787" y="1708"/>
                  <a:pt x="6803" y="1708"/>
                  <a:pt x="6818" y="1708"/>
                </a:cubicBezTo>
                <a:cubicBezTo>
                  <a:pt x="7886" y="1708"/>
                  <a:pt x="8769" y="3344"/>
                  <a:pt x="9571" y="3344"/>
                </a:cubicBezTo>
                <a:cubicBezTo>
                  <a:pt x="9635" y="3344"/>
                  <a:pt x="9699" y="3334"/>
                  <a:pt x="9762" y="3311"/>
                </a:cubicBezTo>
                <a:cubicBezTo>
                  <a:pt x="10638" y="3002"/>
                  <a:pt x="9613" y="930"/>
                  <a:pt x="10393" y="780"/>
                </a:cubicBezTo>
                <a:cubicBezTo>
                  <a:pt x="10419" y="775"/>
                  <a:pt x="10447" y="773"/>
                  <a:pt x="10475" y="773"/>
                </a:cubicBezTo>
                <a:cubicBezTo>
                  <a:pt x="10969" y="773"/>
                  <a:pt x="11706" y="1502"/>
                  <a:pt x="12665" y="1502"/>
                </a:cubicBezTo>
                <a:cubicBezTo>
                  <a:pt x="13278" y="1502"/>
                  <a:pt x="13983" y="1203"/>
                  <a:pt x="14772" y="225"/>
                </a:cubicBezTo>
                <a:cubicBezTo>
                  <a:pt x="14836" y="150"/>
                  <a:pt x="14889" y="75"/>
                  <a:pt x="149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7560000" dist="47625">
              <a:srgbClr val="000000">
                <a:alpha val="5686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2430680" y="3561676"/>
            <a:ext cx="6232008" cy="1581823"/>
          </a:xfrm>
          <a:custGeom>
            <a:rect b="b" l="l" r="r" t="t"/>
            <a:pathLst>
              <a:path extrusionOk="0" h="6458" w="25443">
                <a:moveTo>
                  <a:pt x="19506" y="0"/>
                </a:moveTo>
                <a:cubicBezTo>
                  <a:pt x="18504" y="0"/>
                  <a:pt x="17580" y="416"/>
                  <a:pt x="16940" y="1662"/>
                </a:cubicBezTo>
                <a:cubicBezTo>
                  <a:pt x="15960" y="3553"/>
                  <a:pt x="15173" y="4058"/>
                  <a:pt x="14466" y="4058"/>
                </a:cubicBezTo>
                <a:cubicBezTo>
                  <a:pt x="13971" y="4058"/>
                  <a:pt x="13517" y="3810"/>
                  <a:pt x="13064" y="3617"/>
                </a:cubicBezTo>
                <a:cubicBezTo>
                  <a:pt x="12284" y="3284"/>
                  <a:pt x="9880" y="1600"/>
                  <a:pt x="7770" y="1600"/>
                </a:cubicBezTo>
                <a:cubicBezTo>
                  <a:pt x="6901" y="1600"/>
                  <a:pt x="6083" y="1885"/>
                  <a:pt x="5448" y="2666"/>
                </a:cubicBezTo>
                <a:cubicBezTo>
                  <a:pt x="3646" y="4903"/>
                  <a:pt x="3718" y="5547"/>
                  <a:pt x="3297" y="5547"/>
                </a:cubicBezTo>
                <a:cubicBezTo>
                  <a:pt x="3211" y="5547"/>
                  <a:pt x="3106" y="5520"/>
                  <a:pt x="2960" y="5475"/>
                </a:cubicBezTo>
                <a:cubicBezTo>
                  <a:pt x="2529" y="5337"/>
                  <a:pt x="1913" y="5064"/>
                  <a:pt x="1348" y="5064"/>
                </a:cubicBezTo>
                <a:cubicBezTo>
                  <a:pt x="778" y="5064"/>
                  <a:pt x="258" y="5342"/>
                  <a:pt x="33" y="6319"/>
                </a:cubicBezTo>
                <a:cubicBezTo>
                  <a:pt x="12" y="6372"/>
                  <a:pt x="12" y="6415"/>
                  <a:pt x="1" y="6458"/>
                </a:cubicBezTo>
                <a:lnTo>
                  <a:pt x="6665" y="6458"/>
                </a:lnTo>
                <a:cubicBezTo>
                  <a:pt x="7497" y="5643"/>
                  <a:pt x="9143" y="4331"/>
                  <a:pt x="11189" y="4331"/>
                </a:cubicBezTo>
                <a:cubicBezTo>
                  <a:pt x="11666" y="4331"/>
                  <a:pt x="12164" y="4402"/>
                  <a:pt x="12679" y="4568"/>
                </a:cubicBezTo>
                <a:cubicBezTo>
                  <a:pt x="14653" y="5199"/>
                  <a:pt x="16000" y="5536"/>
                  <a:pt x="16876" y="5536"/>
                </a:cubicBezTo>
                <a:cubicBezTo>
                  <a:pt x="17644" y="5536"/>
                  <a:pt x="18051" y="5276"/>
                  <a:pt x="18201" y="4727"/>
                </a:cubicBezTo>
                <a:cubicBezTo>
                  <a:pt x="18505" y="3564"/>
                  <a:pt x="18438" y="1329"/>
                  <a:pt x="20084" y="1329"/>
                </a:cubicBezTo>
                <a:cubicBezTo>
                  <a:pt x="20114" y="1329"/>
                  <a:pt x="20145" y="1329"/>
                  <a:pt x="20177" y="1331"/>
                </a:cubicBezTo>
                <a:cubicBezTo>
                  <a:pt x="21738" y="1399"/>
                  <a:pt x="22985" y="2883"/>
                  <a:pt x="24430" y="2883"/>
                </a:cubicBezTo>
                <a:cubicBezTo>
                  <a:pt x="24587" y="2883"/>
                  <a:pt x="24746" y="2865"/>
                  <a:pt x="24908" y="2826"/>
                </a:cubicBezTo>
                <a:cubicBezTo>
                  <a:pt x="25357" y="2719"/>
                  <a:pt x="25442" y="2228"/>
                  <a:pt x="25432" y="1545"/>
                </a:cubicBezTo>
                <a:lnTo>
                  <a:pt x="25432" y="1545"/>
                </a:lnTo>
                <a:cubicBezTo>
                  <a:pt x="25281" y="1615"/>
                  <a:pt x="25103" y="1657"/>
                  <a:pt x="24892" y="1657"/>
                </a:cubicBezTo>
                <a:cubicBezTo>
                  <a:pt x="24655" y="1657"/>
                  <a:pt x="24376" y="1605"/>
                  <a:pt x="24043" y="1480"/>
                </a:cubicBezTo>
                <a:cubicBezTo>
                  <a:pt x="22883" y="1048"/>
                  <a:pt x="21096" y="0"/>
                  <a:pt x="1950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7560000" dist="47625">
              <a:srgbClr val="000000">
                <a:alpha val="5686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0" y="0"/>
            <a:ext cx="3243835" cy="1269575"/>
          </a:xfrm>
          <a:custGeom>
            <a:rect b="b" l="l" r="r" t="t"/>
            <a:pathLst>
              <a:path extrusionOk="0" h="4005" w="10233">
                <a:moveTo>
                  <a:pt x="0" y="0"/>
                </a:moveTo>
                <a:lnTo>
                  <a:pt x="0" y="2307"/>
                </a:lnTo>
                <a:cubicBezTo>
                  <a:pt x="299" y="2158"/>
                  <a:pt x="588" y="2041"/>
                  <a:pt x="866" y="1987"/>
                </a:cubicBezTo>
                <a:cubicBezTo>
                  <a:pt x="1035" y="1954"/>
                  <a:pt x="1197" y="1939"/>
                  <a:pt x="1350" y="1939"/>
                </a:cubicBezTo>
                <a:cubicBezTo>
                  <a:pt x="3144" y="1939"/>
                  <a:pt x="3902" y="4005"/>
                  <a:pt x="4759" y="4005"/>
                </a:cubicBezTo>
                <a:cubicBezTo>
                  <a:pt x="4828" y="4005"/>
                  <a:pt x="4897" y="3992"/>
                  <a:pt x="4967" y="3963"/>
                </a:cubicBezTo>
                <a:cubicBezTo>
                  <a:pt x="5939" y="3557"/>
                  <a:pt x="4529" y="1196"/>
                  <a:pt x="5319" y="449"/>
                </a:cubicBezTo>
                <a:cubicBezTo>
                  <a:pt x="5503" y="278"/>
                  <a:pt x="5712" y="213"/>
                  <a:pt x="5941" y="213"/>
                </a:cubicBezTo>
                <a:cubicBezTo>
                  <a:pt x="6648" y="213"/>
                  <a:pt x="7549" y="826"/>
                  <a:pt x="8530" y="826"/>
                </a:cubicBezTo>
                <a:cubicBezTo>
                  <a:pt x="9059" y="826"/>
                  <a:pt x="9611" y="647"/>
                  <a:pt x="10168" y="97"/>
                </a:cubicBezTo>
                <a:lnTo>
                  <a:pt x="1023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4063207" y="2603225"/>
            <a:ext cx="5080790" cy="2540273"/>
          </a:xfrm>
          <a:custGeom>
            <a:rect b="b" l="l" r="r" t="t"/>
            <a:pathLst>
              <a:path extrusionOk="0" h="10371" w="20743">
                <a:moveTo>
                  <a:pt x="20742" y="0"/>
                </a:moveTo>
                <a:cubicBezTo>
                  <a:pt x="16951" y="1207"/>
                  <a:pt x="19814" y="6366"/>
                  <a:pt x="18243" y="6739"/>
                </a:cubicBezTo>
                <a:cubicBezTo>
                  <a:pt x="18081" y="6778"/>
                  <a:pt x="17922" y="6796"/>
                  <a:pt x="17765" y="6796"/>
                </a:cubicBezTo>
                <a:cubicBezTo>
                  <a:pt x="16320" y="6796"/>
                  <a:pt x="15073" y="5312"/>
                  <a:pt x="13512" y="5244"/>
                </a:cubicBezTo>
                <a:cubicBezTo>
                  <a:pt x="13480" y="5242"/>
                  <a:pt x="13449" y="5242"/>
                  <a:pt x="13419" y="5242"/>
                </a:cubicBezTo>
                <a:cubicBezTo>
                  <a:pt x="11773" y="5242"/>
                  <a:pt x="11840" y="7477"/>
                  <a:pt x="11536" y="8640"/>
                </a:cubicBezTo>
                <a:cubicBezTo>
                  <a:pt x="11386" y="9189"/>
                  <a:pt x="10979" y="9449"/>
                  <a:pt x="10211" y="9449"/>
                </a:cubicBezTo>
                <a:cubicBezTo>
                  <a:pt x="9335" y="9449"/>
                  <a:pt x="7988" y="9112"/>
                  <a:pt x="6014" y="8481"/>
                </a:cubicBezTo>
                <a:cubicBezTo>
                  <a:pt x="5499" y="8315"/>
                  <a:pt x="5001" y="8244"/>
                  <a:pt x="4524" y="8244"/>
                </a:cubicBezTo>
                <a:cubicBezTo>
                  <a:pt x="2478" y="8244"/>
                  <a:pt x="832" y="9556"/>
                  <a:pt x="0" y="10371"/>
                </a:cubicBezTo>
                <a:lnTo>
                  <a:pt x="20742" y="10371"/>
                </a:lnTo>
                <a:lnTo>
                  <a:pt x="2074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7560000" dist="47625">
              <a:srgbClr val="000000">
                <a:alpha val="5686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1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/>
          <p:nvPr>
            <p:ph idx="1" type="subTitle"/>
          </p:nvPr>
        </p:nvSpPr>
        <p:spPr>
          <a:xfrm flipH="1">
            <a:off x="1822094" y="2958919"/>
            <a:ext cx="55011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quada One"/>
              <a:buNone/>
              <a:defRPr sz="1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2" type="subTitle"/>
          </p:nvPr>
        </p:nvSpPr>
        <p:spPr>
          <a:xfrm>
            <a:off x="1820800" y="2848425"/>
            <a:ext cx="41109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Google Shape;57;p5"/>
          <p:cNvSpPr/>
          <p:nvPr/>
        </p:nvSpPr>
        <p:spPr>
          <a:xfrm>
            <a:off x="6279" y="2606319"/>
            <a:ext cx="4521" cy="6329"/>
          </a:xfrm>
          <a:custGeom>
            <a:rect b="b" l="l" r="r" t="t"/>
            <a:pathLst>
              <a:path extrusionOk="0" h="84" w="60">
                <a:moveTo>
                  <a:pt x="1" y="0"/>
                </a:moveTo>
                <a:lnTo>
                  <a:pt x="20" y="39"/>
                </a:lnTo>
                <a:lnTo>
                  <a:pt x="59" y="83"/>
                </a:lnTo>
                <a:lnTo>
                  <a:pt x="1" y="0"/>
                </a:lnTo>
                <a:close/>
              </a:path>
            </a:pathLst>
          </a:custGeom>
          <a:solidFill>
            <a:srgbClr val="1414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4847" y="5142018"/>
            <a:ext cx="7384" cy="75"/>
          </a:xfrm>
          <a:custGeom>
            <a:rect b="b" l="l" r="r" t="t"/>
            <a:pathLst>
              <a:path extrusionOk="0" h="1" w="98">
                <a:moveTo>
                  <a:pt x="98" y="0"/>
                </a:moveTo>
                <a:lnTo>
                  <a:pt x="0" y="0"/>
                </a:lnTo>
                <a:lnTo>
                  <a:pt x="0" y="0"/>
                </a:lnTo>
                <a:lnTo>
                  <a:pt x="78" y="0"/>
                </a:lnTo>
                <a:close/>
              </a:path>
            </a:pathLst>
          </a:custGeom>
          <a:solidFill>
            <a:srgbClr val="B0B0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6876874" y="3250835"/>
            <a:ext cx="2267119" cy="1892656"/>
          </a:xfrm>
          <a:custGeom>
            <a:rect b="b" l="l" r="r" t="t"/>
            <a:pathLst>
              <a:path extrusionOk="0" h="7723" w="9251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"/>
          <p:cNvSpPr/>
          <p:nvPr/>
        </p:nvSpPr>
        <p:spPr>
          <a:xfrm>
            <a:off x="6342869" y="0"/>
            <a:ext cx="2801122" cy="3481429"/>
          </a:xfrm>
          <a:custGeom>
            <a:rect b="b" l="l" r="r" t="t"/>
            <a:pathLst>
              <a:path extrusionOk="0" h="14206" w="1143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42888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5"/>
          <p:cNvSpPr/>
          <p:nvPr/>
        </p:nvSpPr>
        <p:spPr>
          <a:xfrm>
            <a:off x="3132193" y="0"/>
            <a:ext cx="840582" cy="541844"/>
          </a:xfrm>
          <a:custGeom>
            <a:rect b="b" l="l" r="r" t="t"/>
            <a:pathLst>
              <a:path extrusionOk="0" h="2211" w="343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12225" y="3506687"/>
            <a:ext cx="3952694" cy="1636806"/>
          </a:xfrm>
          <a:custGeom>
            <a:rect b="b" l="l" r="r" t="t"/>
            <a:pathLst>
              <a:path extrusionOk="0" h="6679" w="16129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12225" y="0"/>
            <a:ext cx="3332183" cy="3515493"/>
          </a:xfrm>
          <a:custGeom>
            <a:rect b="b" l="l" r="r" t="t"/>
            <a:pathLst>
              <a:path extrusionOk="0" h="14345" w="13597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1">
  <p:cSld name="2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rot="5400000">
            <a:off x="3934472" y="-59473"/>
            <a:ext cx="5361831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 txBox="1"/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7" name="Google Shape;67;p6"/>
          <p:cNvSpPr txBox="1"/>
          <p:nvPr>
            <p:ph idx="1" type="subTitle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" name="Google Shape;68;p6"/>
          <p:cNvSpPr txBox="1"/>
          <p:nvPr>
            <p:ph idx="2" type="ctrTitle"/>
          </p:nvPr>
        </p:nvSpPr>
        <p:spPr>
          <a:xfrm>
            <a:off x="1488877" y="1982075"/>
            <a:ext cx="61662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Google Shape;69;p6"/>
          <p:cNvSpPr/>
          <p:nvPr/>
        </p:nvSpPr>
        <p:spPr>
          <a:xfrm>
            <a:off x="27511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6"/>
          <p:cNvSpPr/>
          <p:nvPr/>
        </p:nvSpPr>
        <p:spPr>
          <a:xfrm>
            <a:off x="-192200" y="-18932"/>
            <a:ext cx="5244671" cy="5143477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6946144" y="2753776"/>
            <a:ext cx="2197847" cy="2399187"/>
          </a:xfrm>
          <a:custGeom>
            <a:rect b="b" l="l" r="r" t="t"/>
            <a:pathLst>
              <a:path extrusionOk="0" h="9795" w="8973">
                <a:moveTo>
                  <a:pt x="8482" y="1"/>
                </a:moveTo>
                <a:cubicBezTo>
                  <a:pt x="8430" y="1"/>
                  <a:pt x="8376" y="8"/>
                  <a:pt x="8320" y="22"/>
                </a:cubicBezTo>
                <a:cubicBezTo>
                  <a:pt x="7017" y="396"/>
                  <a:pt x="8513" y="4369"/>
                  <a:pt x="7135" y="5747"/>
                </a:cubicBezTo>
                <a:cubicBezTo>
                  <a:pt x="6110" y="6772"/>
                  <a:pt x="3696" y="5992"/>
                  <a:pt x="1603" y="7765"/>
                </a:cubicBezTo>
                <a:cubicBezTo>
                  <a:pt x="737" y="8503"/>
                  <a:pt x="246" y="9175"/>
                  <a:pt x="0" y="9795"/>
                </a:cubicBezTo>
                <a:lnTo>
                  <a:pt x="8972" y="9795"/>
                </a:lnTo>
                <a:lnTo>
                  <a:pt x="8972" y="203"/>
                </a:lnTo>
                <a:cubicBezTo>
                  <a:pt x="8815" y="80"/>
                  <a:pt x="8659" y="1"/>
                  <a:pt x="84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6"/>
          <p:cNvSpPr/>
          <p:nvPr/>
        </p:nvSpPr>
        <p:spPr>
          <a:xfrm>
            <a:off x="6666178" y="0"/>
            <a:ext cx="2477813" cy="2304151"/>
          </a:xfrm>
          <a:custGeom>
            <a:rect b="b" l="l" r="r" t="t"/>
            <a:pathLst>
              <a:path extrusionOk="0" h="9407" w="10116">
                <a:moveTo>
                  <a:pt x="0" y="0"/>
                </a:moveTo>
                <a:cubicBezTo>
                  <a:pt x="636" y="1119"/>
                  <a:pt x="2078" y="3205"/>
                  <a:pt x="4119" y="3205"/>
                </a:cubicBezTo>
                <a:cubicBezTo>
                  <a:pt x="4378" y="3205"/>
                  <a:pt x="4647" y="3171"/>
                  <a:pt x="4924" y="3098"/>
                </a:cubicBezTo>
                <a:cubicBezTo>
                  <a:pt x="6438" y="2690"/>
                  <a:pt x="6967" y="1149"/>
                  <a:pt x="7940" y="1149"/>
                </a:cubicBezTo>
                <a:cubicBezTo>
                  <a:pt x="8011" y="1149"/>
                  <a:pt x="8084" y="1158"/>
                  <a:pt x="8160" y="1175"/>
                </a:cubicBezTo>
                <a:cubicBezTo>
                  <a:pt x="8716" y="1293"/>
                  <a:pt x="9442" y="2447"/>
                  <a:pt x="9069" y="4379"/>
                </a:cubicBezTo>
                <a:cubicBezTo>
                  <a:pt x="8684" y="6387"/>
                  <a:pt x="8193" y="7616"/>
                  <a:pt x="8438" y="8374"/>
                </a:cubicBezTo>
                <a:cubicBezTo>
                  <a:pt x="8675" y="9108"/>
                  <a:pt x="9148" y="9406"/>
                  <a:pt x="9649" y="9406"/>
                </a:cubicBezTo>
                <a:cubicBezTo>
                  <a:pt x="9804" y="9406"/>
                  <a:pt x="9961" y="9378"/>
                  <a:pt x="10115" y="9325"/>
                </a:cubicBezTo>
                <a:lnTo>
                  <a:pt x="101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6"/>
          <p:cNvSpPr/>
          <p:nvPr/>
        </p:nvSpPr>
        <p:spPr>
          <a:xfrm>
            <a:off x="-11679" y="1723068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6"/>
          <p:cNvSpPr/>
          <p:nvPr/>
        </p:nvSpPr>
        <p:spPr>
          <a:xfrm>
            <a:off x="2487950" y="1420176"/>
            <a:ext cx="4263000" cy="2517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3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rot="5400000">
            <a:off x="1024675" y="95575"/>
            <a:ext cx="3457500" cy="3133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s-ES" sz="800" u="none" cap="none" strike="noStrik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78" name="Google Shape;78;p7"/>
          <p:cNvSpPr txBox="1"/>
          <p:nvPr>
            <p:ph type="ctrTitle"/>
          </p:nvPr>
        </p:nvSpPr>
        <p:spPr>
          <a:xfrm flipH="1">
            <a:off x="886775" y="2340594"/>
            <a:ext cx="31581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9" name="Google Shape;79;p7"/>
          <p:cNvSpPr txBox="1"/>
          <p:nvPr>
            <p:ph idx="1" type="subTitle"/>
          </p:nvPr>
        </p:nvSpPr>
        <p:spPr>
          <a:xfrm>
            <a:off x="4598719" y="1815144"/>
            <a:ext cx="3353700" cy="15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0" name="Google Shape;80;p7"/>
          <p:cNvSpPr/>
          <p:nvPr/>
        </p:nvSpPr>
        <p:spPr>
          <a:xfrm>
            <a:off x="0" y="3237663"/>
            <a:ext cx="5957203" cy="1901058"/>
          </a:xfrm>
          <a:custGeom>
            <a:rect b="b" l="l" r="r" t="t"/>
            <a:pathLst>
              <a:path extrusionOk="0" h="7151" w="23488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7"/>
          <p:cNvSpPr/>
          <p:nvPr/>
        </p:nvSpPr>
        <p:spPr>
          <a:xfrm>
            <a:off x="0" y="0"/>
            <a:ext cx="2924434" cy="1144956"/>
          </a:xfrm>
          <a:custGeom>
            <a:rect b="b" l="l" r="r" t="t"/>
            <a:pathLst>
              <a:path extrusionOk="0" h="4069" w="10393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7"/>
          <p:cNvSpPr/>
          <p:nvPr/>
        </p:nvSpPr>
        <p:spPr>
          <a:xfrm>
            <a:off x="4888126" y="0"/>
            <a:ext cx="4255880" cy="2343529"/>
          </a:xfrm>
          <a:custGeom>
            <a:rect b="b" l="l" r="r" t="t"/>
            <a:pathLst>
              <a:path extrusionOk="0" h="7288" w="13235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7"/>
          <p:cNvSpPr/>
          <p:nvPr/>
        </p:nvSpPr>
        <p:spPr>
          <a:xfrm>
            <a:off x="3807376" y="4360684"/>
            <a:ext cx="1608227" cy="778039"/>
          </a:xfrm>
          <a:custGeom>
            <a:rect b="b" l="l" r="r" t="t"/>
            <a:pathLst>
              <a:path extrusionOk="0" h="2707" w="5865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0" y="4248016"/>
            <a:ext cx="3347799" cy="890707"/>
          </a:xfrm>
          <a:custGeom>
            <a:rect b="b" l="l" r="r" t="t"/>
            <a:pathLst>
              <a:path extrusionOk="0" h="3099" w="12209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5697850" y="3760275"/>
            <a:ext cx="3446155" cy="1378454"/>
          </a:xfrm>
          <a:custGeom>
            <a:rect b="b" l="l" r="r" t="t"/>
            <a:pathLst>
              <a:path extrusionOk="0" h="4796" w="11622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7"/>
          <p:cNvSpPr/>
          <p:nvPr/>
        </p:nvSpPr>
        <p:spPr>
          <a:xfrm>
            <a:off x="0" y="0"/>
            <a:ext cx="1917920" cy="1664674"/>
          </a:xfrm>
          <a:custGeom>
            <a:rect b="b" l="l" r="r" t="t"/>
            <a:pathLst>
              <a:path extrusionOk="0" h="5916" w="6816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727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 + TEXT">
  <p:cSld name="1_Título y objetos_3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/>
          <p:nvPr/>
        </p:nvSpPr>
        <p:spPr>
          <a:xfrm>
            <a:off x="131100" y="1547550"/>
            <a:ext cx="4365300" cy="2048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8"/>
          <p:cNvSpPr/>
          <p:nvPr/>
        </p:nvSpPr>
        <p:spPr>
          <a:xfrm flipH="1">
            <a:off x="12225" y="3250835"/>
            <a:ext cx="2267119" cy="1892656"/>
          </a:xfrm>
          <a:custGeom>
            <a:rect b="b" l="l" r="r" t="t"/>
            <a:pathLst>
              <a:path extrusionOk="0" h="7723" w="9251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8"/>
          <p:cNvSpPr/>
          <p:nvPr/>
        </p:nvSpPr>
        <p:spPr>
          <a:xfrm flipH="1">
            <a:off x="12227" y="0"/>
            <a:ext cx="2801122" cy="3481429"/>
          </a:xfrm>
          <a:custGeom>
            <a:rect b="b" l="l" r="r" t="t"/>
            <a:pathLst>
              <a:path extrusionOk="0" h="14206" w="1143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42888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8"/>
          <p:cNvSpPr/>
          <p:nvPr/>
        </p:nvSpPr>
        <p:spPr>
          <a:xfrm flipH="1">
            <a:off x="5183443" y="0"/>
            <a:ext cx="840582" cy="541844"/>
          </a:xfrm>
          <a:custGeom>
            <a:rect b="b" l="l" r="r" t="t"/>
            <a:pathLst>
              <a:path extrusionOk="0" h="2211" w="343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8"/>
          <p:cNvSpPr/>
          <p:nvPr/>
        </p:nvSpPr>
        <p:spPr>
          <a:xfrm flipH="1">
            <a:off x="5191300" y="3506687"/>
            <a:ext cx="3952694" cy="1636806"/>
          </a:xfrm>
          <a:custGeom>
            <a:rect b="b" l="l" r="r" t="t"/>
            <a:pathLst>
              <a:path extrusionOk="0" h="6679" w="16129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8"/>
          <p:cNvSpPr/>
          <p:nvPr/>
        </p:nvSpPr>
        <p:spPr>
          <a:xfrm flipH="1">
            <a:off x="5811811" y="0"/>
            <a:ext cx="3332183" cy="3515493"/>
          </a:xfrm>
          <a:custGeom>
            <a:rect b="b" l="l" r="r" t="t"/>
            <a:pathLst>
              <a:path extrusionOk="0" h="14345" w="13597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8"/>
          <p:cNvSpPr txBox="1"/>
          <p:nvPr>
            <p:ph type="ctrTitle"/>
          </p:nvPr>
        </p:nvSpPr>
        <p:spPr>
          <a:xfrm flipH="1">
            <a:off x="1119638" y="1950940"/>
            <a:ext cx="31581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5" name="Google Shape;95;p8"/>
          <p:cNvSpPr txBox="1"/>
          <p:nvPr>
            <p:ph idx="1" type="subTitle"/>
          </p:nvPr>
        </p:nvSpPr>
        <p:spPr>
          <a:xfrm>
            <a:off x="4670656" y="1815144"/>
            <a:ext cx="3353700" cy="15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5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/>
          <p:nvPr>
            <p:ph type="ctrTitle"/>
          </p:nvPr>
        </p:nvSpPr>
        <p:spPr>
          <a:xfrm flipH="1">
            <a:off x="59769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98" name="Google Shape;98;p9"/>
          <p:cNvSpPr/>
          <p:nvPr/>
        </p:nvSpPr>
        <p:spPr>
          <a:xfrm>
            <a:off x="777400" y="1455325"/>
            <a:ext cx="2422200" cy="37758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3597675" y="-74450"/>
            <a:ext cx="2422200" cy="4425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 flipH="1">
            <a:off x="825666" y="2286000"/>
            <a:ext cx="23256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subTitle"/>
          </p:nvPr>
        </p:nvSpPr>
        <p:spPr>
          <a:xfrm>
            <a:off x="922988" y="2567513"/>
            <a:ext cx="21309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2" name="Google Shape;102;p9"/>
          <p:cNvSpPr txBox="1"/>
          <p:nvPr>
            <p:ph idx="3" type="subTitle"/>
          </p:nvPr>
        </p:nvSpPr>
        <p:spPr>
          <a:xfrm flipH="1">
            <a:off x="3645938" y="2286000"/>
            <a:ext cx="23256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03" name="Google Shape;103;p9"/>
          <p:cNvSpPr txBox="1"/>
          <p:nvPr>
            <p:ph idx="4" type="subTitle"/>
          </p:nvPr>
        </p:nvSpPr>
        <p:spPr>
          <a:xfrm>
            <a:off x="3743190" y="2567513"/>
            <a:ext cx="21309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" name="Google Shape;104;p9"/>
          <p:cNvSpPr/>
          <p:nvPr/>
        </p:nvSpPr>
        <p:spPr>
          <a:xfrm rot="10800000">
            <a:off x="2945906" y="-1824"/>
            <a:ext cx="1729539" cy="652520"/>
          </a:xfrm>
          <a:custGeom>
            <a:rect b="b" l="l" r="r" t="t"/>
            <a:pathLst>
              <a:path extrusionOk="0" h="2664" w="7061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5400000" dist="66675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9"/>
          <p:cNvSpPr/>
          <p:nvPr/>
        </p:nvSpPr>
        <p:spPr>
          <a:xfrm rot="10800000">
            <a:off x="0" y="-1825"/>
            <a:ext cx="2705390" cy="1857870"/>
          </a:xfrm>
          <a:custGeom>
            <a:rect b="b" l="l" r="r" t="t"/>
            <a:pathLst>
              <a:path extrusionOk="0" h="7585" w="11045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5400000" dist="571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9"/>
          <p:cNvSpPr/>
          <p:nvPr/>
        </p:nvSpPr>
        <p:spPr>
          <a:xfrm rot="10800000">
            <a:off x="6" y="-1824"/>
            <a:ext cx="2080052" cy="1179876"/>
          </a:xfrm>
          <a:custGeom>
            <a:rect b="b" l="l" r="r" t="t"/>
            <a:pathLst>
              <a:path extrusionOk="0" h="4817" w="8492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5400000" dist="571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9"/>
          <p:cNvSpPr/>
          <p:nvPr/>
        </p:nvSpPr>
        <p:spPr>
          <a:xfrm rot="10800000">
            <a:off x="5" y="3647533"/>
            <a:ext cx="2174355" cy="1494134"/>
          </a:xfrm>
          <a:custGeom>
            <a:rect b="b" l="l" r="r" t="t"/>
            <a:pathLst>
              <a:path extrusionOk="0" h="6100" w="8877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4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9"/>
          <p:cNvSpPr/>
          <p:nvPr/>
        </p:nvSpPr>
        <p:spPr>
          <a:xfrm rot="10800000">
            <a:off x="10" y="742546"/>
            <a:ext cx="1585758" cy="3124945"/>
          </a:xfrm>
          <a:custGeom>
            <a:rect b="b" l="l" r="r" t="t"/>
            <a:pathLst>
              <a:path extrusionOk="0" h="12758" w="6474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5400000" dist="571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6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/>
          <p:nvPr/>
        </p:nvSpPr>
        <p:spPr>
          <a:xfrm>
            <a:off x="768875" y="-54929"/>
            <a:ext cx="1789200" cy="38379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2761550" y="1360646"/>
            <a:ext cx="1786800" cy="38379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0"/>
          <p:cNvSpPr/>
          <p:nvPr/>
        </p:nvSpPr>
        <p:spPr>
          <a:xfrm>
            <a:off x="4758546" y="-54929"/>
            <a:ext cx="1761900" cy="38379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0"/>
          <p:cNvSpPr txBox="1"/>
          <p:nvPr>
            <p:ph idx="1" type="subTitle"/>
          </p:nvPr>
        </p:nvSpPr>
        <p:spPr>
          <a:xfrm flipH="1">
            <a:off x="906049" y="1544100"/>
            <a:ext cx="15147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14" name="Google Shape;114;p10"/>
          <p:cNvSpPr txBox="1"/>
          <p:nvPr>
            <p:ph idx="2" type="subTitle"/>
          </p:nvPr>
        </p:nvSpPr>
        <p:spPr>
          <a:xfrm>
            <a:off x="906244" y="2415113"/>
            <a:ext cx="15144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10"/>
          <p:cNvSpPr txBox="1"/>
          <p:nvPr>
            <p:ph idx="3" type="subTitle"/>
          </p:nvPr>
        </p:nvSpPr>
        <p:spPr>
          <a:xfrm flipH="1">
            <a:off x="2897617" y="1544100"/>
            <a:ext cx="15147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16" name="Google Shape;116;p10"/>
          <p:cNvSpPr txBox="1"/>
          <p:nvPr>
            <p:ph idx="4" type="subTitle"/>
          </p:nvPr>
        </p:nvSpPr>
        <p:spPr>
          <a:xfrm>
            <a:off x="2897813" y="2415113"/>
            <a:ext cx="15144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0"/>
          <p:cNvSpPr txBox="1"/>
          <p:nvPr>
            <p:ph idx="5" type="subTitle"/>
          </p:nvPr>
        </p:nvSpPr>
        <p:spPr>
          <a:xfrm flipH="1">
            <a:off x="4882125" y="1544100"/>
            <a:ext cx="15147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18" name="Google Shape;118;p10"/>
          <p:cNvSpPr txBox="1"/>
          <p:nvPr>
            <p:ph idx="6" type="subTitle"/>
          </p:nvPr>
        </p:nvSpPr>
        <p:spPr>
          <a:xfrm>
            <a:off x="4882322" y="2415113"/>
            <a:ext cx="15144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9" name="Google Shape;119;p10"/>
          <p:cNvSpPr/>
          <p:nvPr/>
        </p:nvSpPr>
        <p:spPr>
          <a:xfrm flipH="1">
            <a:off x="3289156" y="4481509"/>
            <a:ext cx="1729539" cy="652520"/>
          </a:xfrm>
          <a:custGeom>
            <a:rect b="b" l="l" r="r" t="t"/>
            <a:pathLst>
              <a:path extrusionOk="0" h="2664" w="7061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240000" dist="11430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0"/>
          <p:cNvSpPr/>
          <p:nvPr/>
        </p:nvSpPr>
        <p:spPr>
          <a:xfrm flipH="1">
            <a:off x="0" y="3283797"/>
            <a:ext cx="2705390" cy="1857870"/>
          </a:xfrm>
          <a:custGeom>
            <a:rect b="b" l="l" r="r" t="t"/>
            <a:pathLst>
              <a:path extrusionOk="0" h="7585" w="11045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240000" dist="11430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0"/>
          <p:cNvSpPr/>
          <p:nvPr/>
        </p:nvSpPr>
        <p:spPr>
          <a:xfrm flipH="1">
            <a:off x="6" y="3961791"/>
            <a:ext cx="2080052" cy="1179876"/>
          </a:xfrm>
          <a:custGeom>
            <a:rect b="b" l="l" r="r" t="t"/>
            <a:pathLst>
              <a:path extrusionOk="0" h="4817" w="8492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0320000" dist="571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0"/>
          <p:cNvSpPr/>
          <p:nvPr/>
        </p:nvSpPr>
        <p:spPr>
          <a:xfrm flipH="1">
            <a:off x="5" y="-1825"/>
            <a:ext cx="2174355" cy="1494134"/>
          </a:xfrm>
          <a:custGeom>
            <a:rect b="b" l="l" r="r" t="t"/>
            <a:pathLst>
              <a:path extrusionOk="0" h="6100" w="8877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26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0"/>
          <p:cNvSpPr/>
          <p:nvPr/>
        </p:nvSpPr>
        <p:spPr>
          <a:xfrm flipH="1">
            <a:off x="10" y="1272352"/>
            <a:ext cx="1585758" cy="3124945"/>
          </a:xfrm>
          <a:custGeom>
            <a:rect b="b" l="l" r="r" t="t"/>
            <a:pathLst>
              <a:path extrusionOk="0" h="12758" w="6474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260000" dist="571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0"/>
          <p:cNvSpPr txBox="1"/>
          <p:nvPr>
            <p:ph type="ctrTitle"/>
          </p:nvPr>
        </p:nvSpPr>
        <p:spPr>
          <a:xfrm flipH="1">
            <a:off x="59769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3300"/>
              <a:buFont typeface="Squada One"/>
              <a:buNone/>
              <a:defRPr b="1" i="0" sz="3300" u="none" cap="none" strike="noStrike">
                <a:solidFill>
                  <a:srgbClr val="071B5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857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"/>
              <a:buChar char="•"/>
              <a:defRPr b="0" i="0" sz="900" u="none" cap="none" strike="noStrike">
                <a:solidFill>
                  <a:srgbClr val="071B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857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"/>
              <a:buChar char="•"/>
              <a:defRPr b="0" i="0" sz="900" u="none" cap="none" strike="noStrike">
                <a:solidFill>
                  <a:srgbClr val="071B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2857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"/>
              <a:buChar char="•"/>
              <a:defRPr b="0" i="0" sz="900" u="none" cap="none" strike="noStrike">
                <a:solidFill>
                  <a:srgbClr val="071B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2857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"/>
              <a:buChar char="•"/>
              <a:defRPr b="0" i="0" sz="900" u="none" cap="none" strike="noStrike">
                <a:solidFill>
                  <a:srgbClr val="071B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2857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"/>
              <a:buChar char="•"/>
              <a:defRPr b="0" i="0" sz="900" u="none" cap="none" strike="noStrike">
                <a:solidFill>
                  <a:srgbClr val="071B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2857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"/>
              <a:buChar char="•"/>
              <a:defRPr b="0" i="0" sz="900" u="none" cap="none" strike="noStrike">
                <a:solidFill>
                  <a:srgbClr val="071B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-2857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"/>
              <a:buChar char="•"/>
              <a:defRPr b="0" i="0" sz="900" u="none" cap="none" strike="noStrike">
                <a:solidFill>
                  <a:srgbClr val="071B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-2857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"/>
              <a:buChar char="•"/>
              <a:defRPr b="0" i="0" sz="900" u="none" cap="none" strike="noStrike">
                <a:solidFill>
                  <a:srgbClr val="071B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-2857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"/>
              <a:buChar char="•"/>
              <a:defRPr b="0" i="0" sz="900" u="none" cap="none" strike="noStrike">
                <a:solidFill>
                  <a:srgbClr val="071B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/>
          <p:cNvSpPr txBox="1"/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/>
              <a:t>Physics FS</a:t>
            </a:r>
            <a:endParaRPr b="0"/>
          </a:p>
        </p:txBody>
      </p:sp>
      <p:sp>
        <p:nvSpPr>
          <p:cNvPr id="311" name="Google Shape;311;p28"/>
          <p:cNvSpPr txBox="1"/>
          <p:nvPr>
            <p:ph idx="1" type="subTitle"/>
          </p:nvPr>
        </p:nvSpPr>
        <p:spPr>
          <a:xfrm>
            <a:off x="2728325" y="2812500"/>
            <a:ext cx="36435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lang="es-ES"/>
              <a:t>Assets ZIP Management with PhysFS</a:t>
            </a:r>
            <a:endParaRPr/>
          </a:p>
        </p:txBody>
      </p:sp>
      <p:sp>
        <p:nvSpPr>
          <p:cNvPr id="312" name="Google Shape;312;p28"/>
          <p:cNvSpPr txBox="1"/>
          <p:nvPr>
            <p:ph idx="1" type="subTitle"/>
          </p:nvPr>
        </p:nvSpPr>
        <p:spPr>
          <a:xfrm>
            <a:off x="5705600" y="4564650"/>
            <a:ext cx="36435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lang="es-ES"/>
              <a:t>Aarón Guerrero Cruz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7"/>
          <p:cNvSpPr txBox="1"/>
          <p:nvPr>
            <p:ph type="ctrTitle"/>
          </p:nvPr>
        </p:nvSpPr>
        <p:spPr>
          <a:xfrm>
            <a:off x="1709636" y="1515646"/>
            <a:ext cx="57246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Font typeface="Nunito Sans Black"/>
              <a:buNone/>
            </a:pPr>
            <a:r>
              <a:rPr lang="es-ES"/>
              <a:t>TODO 1:</a:t>
            </a:r>
            <a:endParaRPr/>
          </a:p>
        </p:txBody>
      </p:sp>
      <p:sp>
        <p:nvSpPr>
          <p:cNvPr id="378" name="Google Shape;378;p37"/>
          <p:cNvSpPr txBox="1"/>
          <p:nvPr>
            <p:ph idx="1" type="subTitle"/>
          </p:nvPr>
        </p:nvSpPr>
        <p:spPr>
          <a:xfrm>
            <a:off x="2652449" y="3147200"/>
            <a:ext cx="40557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</a:pPr>
            <a:r>
              <a:rPr lang="es-ES"/>
              <a:t>You must initialize and de-initialize the PhysFS API.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</a:pPr>
            <a:r>
              <a:rPr lang="es-ES"/>
              <a:t>The first step of any new API.</a:t>
            </a:r>
            <a:endParaRPr/>
          </a:p>
        </p:txBody>
      </p:sp>
      <p:pic>
        <p:nvPicPr>
          <p:cNvPr id="379" name="Google Shape;37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874" y="857250"/>
            <a:ext cx="1287399" cy="115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8"/>
          <p:cNvSpPr txBox="1"/>
          <p:nvPr>
            <p:ph type="ctrTitle"/>
          </p:nvPr>
        </p:nvSpPr>
        <p:spPr>
          <a:xfrm>
            <a:off x="1709636" y="1515646"/>
            <a:ext cx="57246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Font typeface="Nunito Sans Black"/>
              <a:buNone/>
            </a:pPr>
            <a:r>
              <a:rPr lang="es-ES"/>
              <a:t>TODO 2:</a:t>
            </a:r>
            <a:endParaRPr/>
          </a:p>
        </p:txBody>
      </p:sp>
      <p:sp>
        <p:nvSpPr>
          <p:cNvPr id="385" name="Google Shape;385;p38"/>
          <p:cNvSpPr txBox="1"/>
          <p:nvPr>
            <p:ph idx="1" type="subTitle"/>
          </p:nvPr>
        </p:nvSpPr>
        <p:spPr>
          <a:xfrm>
            <a:off x="2652449" y="3147200"/>
            <a:ext cx="40557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</a:pPr>
            <a:r>
              <a:rPr lang="es-ES"/>
              <a:t>Mount the desired ZIP with PhysFS.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</a:pPr>
            <a:r>
              <a:rPr lang="es-ES"/>
              <a:t>Like the one found in the constructor, but not at default (“.”)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9"/>
          <p:cNvSpPr txBox="1"/>
          <p:nvPr>
            <p:ph type="ctrTitle"/>
          </p:nvPr>
        </p:nvSpPr>
        <p:spPr>
          <a:xfrm>
            <a:off x="1709636" y="1515646"/>
            <a:ext cx="57246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Font typeface="Nunito Sans Black"/>
              <a:buNone/>
            </a:pPr>
            <a:r>
              <a:rPr lang="es-ES"/>
              <a:t>TODO 3:</a:t>
            </a:r>
            <a:endParaRPr/>
          </a:p>
        </p:txBody>
      </p:sp>
      <p:sp>
        <p:nvSpPr>
          <p:cNvPr id="391" name="Google Shape;391;p39"/>
          <p:cNvSpPr txBox="1"/>
          <p:nvPr>
            <p:ph idx="1" type="subTitle"/>
          </p:nvPr>
        </p:nvSpPr>
        <p:spPr>
          <a:xfrm>
            <a:off x="2652450" y="3147200"/>
            <a:ext cx="4055700" cy="13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</a:pPr>
            <a:r>
              <a:rPr lang="es-ES"/>
              <a:t>You want to return the number of bytes it has read from the file that we passed to this function.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</a:pPr>
            <a:r>
              <a:rPr lang="es-ES"/>
              <a:t>Look for readBytes on the page you opened at the beginning.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</a:pPr>
            <a:r>
              <a:rPr lang="es-ES"/>
              <a:t>The buffer is likely to cause confusion in this step, you have a good clue in the code.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0"/>
          <p:cNvSpPr txBox="1"/>
          <p:nvPr>
            <p:ph type="ctrTitle"/>
          </p:nvPr>
        </p:nvSpPr>
        <p:spPr>
          <a:xfrm>
            <a:off x="1709636" y="1515646"/>
            <a:ext cx="57246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Font typeface="Nunito Sans Black"/>
              <a:buNone/>
            </a:pPr>
            <a:r>
              <a:rPr lang="es-ES"/>
              <a:t>TODO 4:</a:t>
            </a:r>
            <a:endParaRPr/>
          </a:p>
        </p:txBody>
      </p:sp>
      <p:sp>
        <p:nvSpPr>
          <p:cNvPr id="397" name="Google Shape;397;p40"/>
          <p:cNvSpPr txBox="1"/>
          <p:nvPr>
            <p:ph idx="1" type="subTitle"/>
          </p:nvPr>
        </p:nvSpPr>
        <p:spPr>
          <a:xfrm>
            <a:off x="2087650" y="3147200"/>
            <a:ext cx="53466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</a:pPr>
            <a:r>
              <a:rPr lang="es-ES"/>
              <a:t>Uncomment all of this and resolve how to load the document from the memory with the link below.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</a:pPr>
            <a:r>
              <a:rPr lang="es-ES"/>
              <a:t>Don’t panic, it seems like a lot but you just have to focus on the “result” and check if the function you just programmed it’s working.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"/>
          <p:cNvSpPr txBox="1"/>
          <p:nvPr>
            <p:ph type="ctrTitle"/>
          </p:nvPr>
        </p:nvSpPr>
        <p:spPr>
          <a:xfrm>
            <a:off x="1709636" y="1515646"/>
            <a:ext cx="57246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Font typeface="Nunito Sans Black"/>
              <a:buNone/>
            </a:pPr>
            <a:r>
              <a:rPr lang="es-ES"/>
              <a:t>TODO 5:</a:t>
            </a:r>
            <a:endParaRPr/>
          </a:p>
        </p:txBody>
      </p:sp>
      <p:sp>
        <p:nvSpPr>
          <p:cNvPr id="403" name="Google Shape;403;p41"/>
          <p:cNvSpPr txBox="1"/>
          <p:nvPr>
            <p:ph idx="1" type="subTitle"/>
          </p:nvPr>
        </p:nvSpPr>
        <p:spPr>
          <a:xfrm>
            <a:off x="2652449" y="3147200"/>
            <a:ext cx="40557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</a:pPr>
            <a:r>
              <a:rPr lang="es-ES"/>
              <a:t>Check what is SDL_RWops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</a:pPr>
            <a:r>
              <a:rPr lang="es-ES"/>
              <a:t>You only need to return ret equal to some function.</a:t>
            </a:r>
            <a:endParaRPr/>
          </a:p>
        </p:txBody>
      </p:sp>
      <p:pic>
        <p:nvPicPr>
          <p:cNvPr id="404" name="Google Shape;40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07707">
            <a:off x="1633825" y="766426"/>
            <a:ext cx="2384061" cy="12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3914500" y="-393300"/>
            <a:ext cx="1084625" cy="10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2"/>
          <p:cNvSpPr txBox="1"/>
          <p:nvPr>
            <p:ph type="ctrTitle"/>
          </p:nvPr>
        </p:nvSpPr>
        <p:spPr>
          <a:xfrm>
            <a:off x="1709636" y="1515646"/>
            <a:ext cx="57246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Font typeface="Nunito Sans Black"/>
              <a:buNone/>
            </a:pPr>
            <a:r>
              <a:rPr lang="es-ES"/>
              <a:t>TODO 6:</a:t>
            </a:r>
            <a:endParaRPr/>
          </a:p>
        </p:txBody>
      </p:sp>
      <p:sp>
        <p:nvSpPr>
          <p:cNvPr id="411" name="Google Shape;411;p42"/>
          <p:cNvSpPr txBox="1"/>
          <p:nvPr>
            <p:ph idx="1" type="subTitle"/>
          </p:nvPr>
        </p:nvSpPr>
        <p:spPr>
          <a:xfrm>
            <a:off x="2652449" y="3147200"/>
            <a:ext cx="40557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</a:pPr>
            <a:r>
              <a:rPr lang="es-ES"/>
              <a:t>You don’t need to do anything there.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</a:pPr>
            <a:r>
              <a:rPr lang="es-ES"/>
              <a:t>Just watch how the files will load from now on.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</a:pPr>
            <a:r>
              <a:t/>
            </a:r>
            <a:endParaRPr/>
          </a:p>
        </p:txBody>
      </p:sp>
      <p:pic>
        <p:nvPicPr>
          <p:cNvPr id="412" name="Google Shape;41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5" y="-488007"/>
            <a:ext cx="9144000" cy="2569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43"/>
          <p:cNvPicPr preferRelativeResize="0"/>
          <p:nvPr/>
        </p:nvPicPr>
        <p:blipFill rotWithShape="1">
          <a:blip r:embed="rId3">
            <a:alphaModFix/>
          </a:blip>
          <a:srcRect b="44579" l="0" r="54460" t="0"/>
          <a:stretch/>
        </p:blipFill>
        <p:spPr>
          <a:xfrm>
            <a:off x="5890775" y="1947750"/>
            <a:ext cx="2822749" cy="2681574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3"/>
          <p:cNvSpPr txBox="1"/>
          <p:nvPr>
            <p:ph type="ctrTitle"/>
          </p:nvPr>
        </p:nvSpPr>
        <p:spPr>
          <a:xfrm>
            <a:off x="1770261" y="1454996"/>
            <a:ext cx="57246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Font typeface="Nunito Sans Black"/>
              <a:buNone/>
            </a:pPr>
            <a:r>
              <a:rPr lang="es-ES"/>
              <a:t>Solution</a:t>
            </a:r>
            <a:endParaRPr/>
          </a:p>
        </p:txBody>
      </p:sp>
      <p:sp>
        <p:nvSpPr>
          <p:cNvPr id="419" name="Google Shape;419;p43"/>
          <p:cNvSpPr txBox="1"/>
          <p:nvPr>
            <p:ph idx="1" type="subTitle"/>
          </p:nvPr>
        </p:nvSpPr>
        <p:spPr>
          <a:xfrm>
            <a:off x="762799" y="3086575"/>
            <a:ext cx="40557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</a:pPr>
            <a:r>
              <a:rPr lang="es-ES" sz="1400"/>
              <a:t>Geralt of Rivia</a:t>
            </a:r>
            <a:endParaRPr sz="1400"/>
          </a:p>
          <a:p>
            <a:pPr indent="0" lvl="0" marL="0" rtl="0" algn="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</a:pPr>
            <a:r>
              <a:rPr lang="es-ES" sz="1400"/>
              <a:t>Random music</a:t>
            </a:r>
            <a:endParaRPr sz="1400"/>
          </a:p>
          <a:p>
            <a:pPr indent="0" lvl="0" marL="0" rtl="0" algn="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</a:pPr>
            <a:r>
              <a:rPr lang="es-ES" sz="1400"/>
              <a:t>SFX pressing “1”</a:t>
            </a:r>
            <a:endParaRPr sz="140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</a:pPr>
            <a:r>
              <a:t/>
            </a:r>
            <a:endParaRPr/>
          </a:p>
        </p:txBody>
      </p:sp>
      <p:pic>
        <p:nvPicPr>
          <p:cNvPr id="420" name="Google Shape;42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503" y="3610550"/>
            <a:ext cx="227900" cy="26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503" y="3349725"/>
            <a:ext cx="227900" cy="26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503" y="3086575"/>
            <a:ext cx="227900" cy="26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4"/>
          <p:cNvSpPr txBox="1"/>
          <p:nvPr>
            <p:ph type="ctrTitle"/>
          </p:nvPr>
        </p:nvSpPr>
        <p:spPr>
          <a:xfrm>
            <a:off x="1709636" y="1515646"/>
            <a:ext cx="57246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Font typeface="Nunito Sans Black"/>
              <a:buNone/>
            </a:pPr>
            <a:r>
              <a:rPr lang="es-ES"/>
              <a:t>That’s all!</a:t>
            </a:r>
            <a:endParaRPr/>
          </a:p>
        </p:txBody>
      </p:sp>
      <p:sp>
        <p:nvSpPr>
          <p:cNvPr id="428" name="Google Shape;428;p44"/>
          <p:cNvSpPr txBox="1"/>
          <p:nvPr>
            <p:ph type="ctrTitle"/>
          </p:nvPr>
        </p:nvSpPr>
        <p:spPr>
          <a:xfrm>
            <a:off x="1709636" y="2585896"/>
            <a:ext cx="57246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Font typeface="Nunito Sans Black"/>
              <a:buNone/>
            </a:pPr>
            <a:r>
              <a:rPr lang="es-ES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/>
          <p:nvPr>
            <p:ph type="ctrTitle"/>
          </p:nvPr>
        </p:nvSpPr>
        <p:spPr>
          <a:xfrm>
            <a:off x="1192489" y="18689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/>
              <a:t>What is PhysFS?</a:t>
            </a:r>
            <a:endParaRPr b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/>
          <p:nvPr>
            <p:ph idx="1" type="subTitle"/>
          </p:nvPr>
        </p:nvSpPr>
        <p:spPr>
          <a:xfrm flipH="1">
            <a:off x="2406290" y="1389099"/>
            <a:ext cx="64515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s-ES"/>
              <a:t>Compressed Files</a:t>
            </a:r>
            <a:endParaRPr/>
          </a:p>
        </p:txBody>
      </p:sp>
      <p:sp>
        <p:nvSpPr>
          <p:cNvPr id="323" name="Google Shape;323;p30"/>
          <p:cNvSpPr txBox="1"/>
          <p:nvPr>
            <p:ph idx="2" type="subTitle"/>
          </p:nvPr>
        </p:nvSpPr>
        <p:spPr>
          <a:xfrm flipH="1">
            <a:off x="2406290" y="2108561"/>
            <a:ext cx="64515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s-ES"/>
              <a:t>Portable</a:t>
            </a:r>
            <a:endParaRPr/>
          </a:p>
        </p:txBody>
      </p:sp>
      <p:sp>
        <p:nvSpPr>
          <p:cNvPr id="324" name="Google Shape;324;p30"/>
          <p:cNvSpPr txBox="1"/>
          <p:nvPr>
            <p:ph idx="3" type="subTitle"/>
          </p:nvPr>
        </p:nvSpPr>
        <p:spPr>
          <a:xfrm flipH="1">
            <a:off x="2406290" y="2810183"/>
            <a:ext cx="64515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s-ES"/>
              <a:t>Secure</a:t>
            </a:r>
            <a:endParaRPr/>
          </a:p>
        </p:txBody>
      </p:sp>
      <p:sp>
        <p:nvSpPr>
          <p:cNvPr id="325" name="Google Shape;325;p30"/>
          <p:cNvSpPr txBox="1"/>
          <p:nvPr>
            <p:ph idx="4" type="subTitle"/>
          </p:nvPr>
        </p:nvSpPr>
        <p:spPr>
          <a:xfrm>
            <a:off x="2404800" y="1880524"/>
            <a:ext cx="44346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solidFill>
                  <a:schemeClr val="lt1"/>
                </a:solidFill>
              </a:rPr>
              <a:t>Optimization</a:t>
            </a:r>
            <a:endParaRPr/>
          </a:p>
        </p:txBody>
      </p:sp>
      <p:sp>
        <p:nvSpPr>
          <p:cNvPr id="326" name="Google Shape;326;p30"/>
          <p:cNvSpPr txBox="1"/>
          <p:nvPr>
            <p:ph idx="5" type="subTitle"/>
          </p:nvPr>
        </p:nvSpPr>
        <p:spPr>
          <a:xfrm>
            <a:off x="2404800" y="2599372"/>
            <a:ext cx="44346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solidFill>
                  <a:schemeClr val="lt1"/>
                </a:solidFill>
              </a:rPr>
              <a:t>Easy to install on any project</a:t>
            </a:r>
            <a:endParaRPr/>
          </a:p>
        </p:txBody>
      </p:sp>
      <p:sp>
        <p:nvSpPr>
          <p:cNvPr id="327" name="Google Shape;327;p30"/>
          <p:cNvSpPr txBox="1"/>
          <p:nvPr>
            <p:ph idx="6" type="subTitle"/>
          </p:nvPr>
        </p:nvSpPr>
        <p:spPr>
          <a:xfrm>
            <a:off x="2404800" y="3310849"/>
            <a:ext cx="44346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solidFill>
                  <a:schemeClr val="lt1"/>
                </a:solidFill>
              </a:rPr>
              <a:t>No file access is permitted outside the specified dirs</a:t>
            </a:r>
            <a:endParaRPr/>
          </a:p>
        </p:txBody>
      </p:sp>
      <p:sp>
        <p:nvSpPr>
          <p:cNvPr id="328" name="Google Shape;328;p30"/>
          <p:cNvSpPr txBox="1"/>
          <p:nvPr>
            <p:ph idx="7" type="title"/>
          </p:nvPr>
        </p:nvSpPr>
        <p:spPr>
          <a:xfrm>
            <a:off x="1109465" y="1624139"/>
            <a:ext cx="1230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es-ES"/>
              <a:t>01</a:t>
            </a:r>
            <a:endParaRPr b="0"/>
          </a:p>
        </p:txBody>
      </p:sp>
      <p:sp>
        <p:nvSpPr>
          <p:cNvPr id="329" name="Google Shape;329;p30"/>
          <p:cNvSpPr txBox="1"/>
          <p:nvPr>
            <p:ph idx="8" type="title"/>
          </p:nvPr>
        </p:nvSpPr>
        <p:spPr>
          <a:xfrm>
            <a:off x="1109465" y="2340911"/>
            <a:ext cx="1230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es-ES"/>
              <a:t>02</a:t>
            </a:r>
            <a:endParaRPr b="0"/>
          </a:p>
        </p:txBody>
      </p:sp>
      <p:sp>
        <p:nvSpPr>
          <p:cNvPr id="330" name="Google Shape;330;p30"/>
          <p:cNvSpPr txBox="1"/>
          <p:nvPr>
            <p:ph idx="9" type="title"/>
          </p:nvPr>
        </p:nvSpPr>
        <p:spPr>
          <a:xfrm>
            <a:off x="1109465" y="3061516"/>
            <a:ext cx="1230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es-ES"/>
              <a:t>03</a:t>
            </a:r>
            <a:endParaRPr b="0"/>
          </a:p>
        </p:txBody>
      </p:sp>
      <p:sp>
        <p:nvSpPr>
          <p:cNvPr id="331" name="Google Shape;331;p30"/>
          <p:cNvSpPr txBox="1"/>
          <p:nvPr>
            <p:ph idx="14" type="subTitle"/>
          </p:nvPr>
        </p:nvSpPr>
        <p:spPr>
          <a:xfrm>
            <a:off x="2404800" y="4080849"/>
            <a:ext cx="44346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>
                <a:solidFill>
                  <a:schemeClr val="lt1"/>
                </a:solidFill>
              </a:rPr>
              <a:t>Archives can be used transparently as directory structures</a:t>
            </a:r>
            <a:endParaRPr/>
          </a:p>
        </p:txBody>
      </p:sp>
      <p:sp>
        <p:nvSpPr>
          <p:cNvPr id="332" name="Google Shape;332;p30"/>
          <p:cNvSpPr txBox="1"/>
          <p:nvPr>
            <p:ph idx="15" type="title"/>
          </p:nvPr>
        </p:nvSpPr>
        <p:spPr>
          <a:xfrm>
            <a:off x="1109465" y="3831516"/>
            <a:ext cx="1230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es-ES"/>
              <a:t>04</a:t>
            </a:r>
            <a:endParaRPr b="0"/>
          </a:p>
        </p:txBody>
      </p:sp>
      <p:sp>
        <p:nvSpPr>
          <p:cNvPr id="333" name="Google Shape;333;p30"/>
          <p:cNvSpPr txBox="1"/>
          <p:nvPr>
            <p:ph idx="13" type="subTitle"/>
          </p:nvPr>
        </p:nvSpPr>
        <p:spPr>
          <a:xfrm flipH="1">
            <a:off x="2406290" y="3580183"/>
            <a:ext cx="64515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s-ES"/>
              <a:t>Flexible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75" y="819025"/>
            <a:ext cx="3222701" cy="3222701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1"/>
          <p:cNvSpPr txBox="1"/>
          <p:nvPr>
            <p:ph idx="4294967295" type="ctrTitle"/>
          </p:nvPr>
        </p:nvSpPr>
        <p:spPr>
          <a:xfrm>
            <a:off x="2458039" y="104178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7200">
                <a:solidFill>
                  <a:srgbClr val="FFFFFF"/>
                </a:solidFill>
              </a:rPr>
              <a:t>CMake</a:t>
            </a:r>
            <a:endParaRPr b="0" sz="7200">
              <a:solidFill>
                <a:srgbClr val="FFFFFF"/>
              </a:solidFill>
            </a:endParaRPr>
          </a:p>
        </p:txBody>
      </p:sp>
      <p:sp>
        <p:nvSpPr>
          <p:cNvPr id="340" name="Google Shape;340;p31"/>
          <p:cNvSpPr txBox="1"/>
          <p:nvPr>
            <p:ph idx="1" type="subTitle"/>
          </p:nvPr>
        </p:nvSpPr>
        <p:spPr>
          <a:xfrm>
            <a:off x="3877875" y="2240175"/>
            <a:ext cx="44043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lang="es-ES" sz="1800"/>
              <a:t>CMake is an extensible, open-source system that manages the build process in an operating system and in a compiler-independent manner.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75" y="819025"/>
            <a:ext cx="3222701" cy="3222701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2"/>
          <p:cNvSpPr txBox="1"/>
          <p:nvPr>
            <p:ph idx="4294967295" type="ctrTitle"/>
          </p:nvPr>
        </p:nvSpPr>
        <p:spPr>
          <a:xfrm>
            <a:off x="2458039" y="104178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7200">
                <a:solidFill>
                  <a:srgbClr val="FFFFFF"/>
                </a:solidFill>
              </a:rPr>
              <a:t>CMake</a:t>
            </a:r>
            <a:endParaRPr b="0" sz="7200">
              <a:solidFill>
                <a:srgbClr val="FFFFFF"/>
              </a:solidFill>
            </a:endParaRPr>
          </a:p>
        </p:txBody>
      </p:sp>
      <p:sp>
        <p:nvSpPr>
          <p:cNvPr id="347" name="Google Shape;347;p32"/>
          <p:cNvSpPr txBox="1"/>
          <p:nvPr>
            <p:ph idx="1" type="subTitle"/>
          </p:nvPr>
        </p:nvSpPr>
        <p:spPr>
          <a:xfrm>
            <a:off x="3877875" y="2240175"/>
            <a:ext cx="44043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lang="es-ES" sz="1800"/>
              <a:t>CMake is an extensible, open-source system that manages the build process in an operating system and in a compiler-independent manner.</a:t>
            </a:r>
            <a:endParaRPr sz="1800"/>
          </a:p>
        </p:txBody>
      </p:sp>
      <p:pic>
        <p:nvPicPr>
          <p:cNvPr id="348" name="Google Shape;34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0150" y="115925"/>
            <a:ext cx="4911626" cy="4911626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2"/>
          <p:cNvSpPr txBox="1"/>
          <p:nvPr>
            <p:ph idx="4294967295" type="ctrTitle"/>
          </p:nvPr>
        </p:nvSpPr>
        <p:spPr>
          <a:xfrm>
            <a:off x="1060789" y="15885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7200">
                <a:solidFill>
                  <a:srgbClr val="FFFFFF"/>
                </a:solidFill>
              </a:rPr>
              <a:t>It’s done</a:t>
            </a:r>
            <a:endParaRPr b="0" sz="7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/>
          <p:nvPr>
            <p:ph type="ctrTitle"/>
          </p:nvPr>
        </p:nvSpPr>
        <p:spPr>
          <a:xfrm>
            <a:off x="2656400" y="1860372"/>
            <a:ext cx="39525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 sz="4800"/>
              <a:t>Implementation</a:t>
            </a:r>
            <a:endParaRPr b="0"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88677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1571" y="152400"/>
            <a:ext cx="2800030" cy="2446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"/>
          <p:cNvSpPr txBox="1"/>
          <p:nvPr>
            <p:ph type="ctrTitle"/>
          </p:nvPr>
        </p:nvSpPr>
        <p:spPr>
          <a:xfrm flipH="1">
            <a:off x="1179951" y="1950950"/>
            <a:ext cx="30978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 Sans Black"/>
              <a:buNone/>
            </a:pPr>
            <a:r>
              <a:rPr lang="es-ES" sz="3600"/>
              <a:t>Open the Handout</a:t>
            </a:r>
            <a:endParaRPr b="0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"/>
          <p:cNvSpPr txBox="1"/>
          <p:nvPr>
            <p:ph type="ctrTitle"/>
          </p:nvPr>
        </p:nvSpPr>
        <p:spPr>
          <a:xfrm>
            <a:off x="1709636" y="1515646"/>
            <a:ext cx="57246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Font typeface="Nunito Sans Black"/>
              <a:buNone/>
            </a:pPr>
            <a:r>
              <a:rPr lang="es-ES"/>
              <a:t>TODO 0:</a:t>
            </a:r>
            <a:endParaRPr/>
          </a:p>
        </p:txBody>
      </p:sp>
      <p:sp>
        <p:nvSpPr>
          <p:cNvPr id="371" name="Google Shape;371;p36"/>
          <p:cNvSpPr txBox="1"/>
          <p:nvPr>
            <p:ph idx="1" type="subTitle"/>
          </p:nvPr>
        </p:nvSpPr>
        <p:spPr>
          <a:xfrm>
            <a:off x="2652449" y="3147200"/>
            <a:ext cx="40557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</a:pPr>
            <a:r>
              <a:rPr lang="es-ES"/>
              <a:t>It only consists of opening a link with DOCUMENTATION that will help you the rest of TODO’s</a:t>
            </a:r>
            <a:endParaRPr b="0"/>
          </a:p>
        </p:txBody>
      </p:sp>
      <p:pic>
        <p:nvPicPr>
          <p:cNvPr id="372" name="Google Shape;3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100" y="907700"/>
            <a:ext cx="1084625" cy="10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waves by slidesgo">
  <a:themeElements>
    <a:clrScheme name="Personalizado 1">
      <a:dk1>
        <a:srgbClr val="00072D"/>
      </a:dk1>
      <a:lt1>
        <a:srgbClr val="FFFFFF"/>
      </a:lt1>
      <a:dk2>
        <a:srgbClr val="FFFFFF"/>
      </a:dk2>
      <a:lt2>
        <a:srgbClr val="FFFFFF"/>
      </a:lt2>
      <a:accent1>
        <a:srgbClr val="0C2E3A"/>
      </a:accent1>
      <a:accent2>
        <a:srgbClr val="110F16"/>
      </a:accent2>
      <a:accent3>
        <a:srgbClr val="0A2472"/>
      </a:accent3>
      <a:accent4>
        <a:srgbClr val="001C55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