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F6301-DD57-452E-A350-3CD97D8C6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776948-ABED-4788-9069-B71F82E31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FC2AC-A597-4F8F-AE38-433F07FE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4F10F-4509-46C8-8BBE-ECA673A3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20EBD-850E-45DC-8D31-EB6F4511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1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04DC-BD5E-4438-8CB1-DEE9A67A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A0466F-323E-40E8-892E-E142E30D5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5250E-60D5-4AB1-8814-7366225F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189A4-CD9F-4FD7-BCD7-3466629D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18716-753A-4B4E-8EFE-38E1FB7D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0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DF9CD1-23B0-4B6A-A617-7402DADB7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37CBD1-3270-4462-8F92-0236020F8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EB0BF-A2C6-48DF-8560-1BC449D7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6E292-D875-4409-A7C4-DDE967CC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9FF8C-6F64-45DA-B029-23DD7AF9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97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42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5658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DBE65-FF60-4C39-86F5-6729EA88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27BC6-5D14-497A-8142-9AD3F4EFE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5B392-E1B1-4900-9C44-93336A58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83988-2802-43EB-8BD5-0F1E5E1E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3B3FA-50A3-4D10-A141-DAAD391D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2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962B5-FB33-4139-B697-B2321AAB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7BDC46-A7F5-41FE-9298-DD6BCA211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898BF-2B1C-43A8-898D-19D77F3E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C3AFF-9AA6-462E-ABDE-A52CFF8C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E78D9-3E33-445D-AF63-48DEB8F2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1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FFFF8-A6E1-4916-81CA-38292EF3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5F319-6AC0-4E36-B29A-8AE4FF324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8C37E9-B415-4E48-B13B-32A0346DF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9DF15D-4D7E-4A40-91DF-136A0266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D36F7D-554A-4375-9A3F-BEC0907F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99539-69C0-4D72-9613-A2EF7F95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6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8C81F-D977-45B2-9C53-C45B533C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1EC4E-9E45-48DA-B2C0-6E2AF0FC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28816-9B42-4803-82E7-49988BAE8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0CC22F-0BA3-4EB3-A765-779BCD548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A963D3-1025-4F6C-A8CF-5F8299835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03743B-2076-4A39-99CC-FB2E36A9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82AD6B-F5B0-4A91-85AE-69D7901B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40641D-DDDC-42C5-A2B6-B402E5BD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25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604E8-2E59-4ECF-8E58-3FA817D0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E2E405-4B17-4FC1-AC99-DC8C2E5E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276620-7F7E-4669-94E2-CBBC32F2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EAB974-94B0-45D4-A8F2-8D9896FA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07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D64916-B0B3-413F-B833-D46739C0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5A242D-29FC-49D6-99BD-5DA75BC3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AED54A-A117-4356-8E81-6330FFFE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9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FAC2C-226E-4843-B513-CD8CC242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A679D-B980-4817-BDF3-124972B9D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68A0BC-8368-4230-BB99-9369B3DAF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9E136D-7101-4FD5-96DA-71A51316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355963-792B-4572-8F98-7F5CEB08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758E5B-DE47-46AD-A367-DA546809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24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B7BAE-2FB9-4CA6-81EC-468F2EDA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8BAF49-28FC-4806-9F6A-537F03D08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9C7390-8E78-4DC2-9C1E-9E0C3133A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8599CD-BF1C-48F0-B140-515A49E2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1B85-45F4-4D46-BD96-91886AA2C94E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4863FE-7ABD-44BB-89C0-20DFF2FA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A43A64-013D-4622-AEC0-1712B5B9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6962-1581-4B19-8D48-00FB859A9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07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E654A2-051F-44EC-8D5B-1C589502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A28A22-1D53-4768-92CF-5DFCCA067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2C640-4310-432C-89E3-BEC83864E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41B85-45F4-4D46-BD96-91886AA2C94E}" type="datetimeFigureOut">
              <a:rPr lang="zh-CN" altLang="en-US" smtClean="0"/>
              <a:t>2018/10/19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40425-4D90-48B5-8683-581872316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8543C0-B969-4FB8-AC10-EB94DAE12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66962-1581-4B19-8D48-00FB859A9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53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容大职业PPT底图-1-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"/>
            <a:ext cx="12192000" cy="6853716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6863FE9A-280B-4AE4-842D-899667CB3740}"/>
              </a:ext>
            </a:extLst>
          </p:cNvPr>
          <p:cNvSpPr txBox="1"/>
          <p:nvPr/>
        </p:nvSpPr>
        <p:spPr>
          <a:xfrm>
            <a:off x="4875153" y="2005109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课程标题</a:t>
            </a:r>
            <a:endParaRPr lang="en-US" altLang="zh-CN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（副标）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0710A00-A72B-4F54-8EAD-B8F1D49BAAA2}"/>
              </a:ext>
            </a:extLst>
          </p:cNvPr>
          <p:cNvCxnSpPr/>
          <p:nvPr/>
        </p:nvCxnSpPr>
        <p:spPr>
          <a:xfrm>
            <a:off x="4751697" y="3336784"/>
            <a:ext cx="2688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E5B76DF-7C14-4C31-9DDD-6319A4937989}"/>
              </a:ext>
            </a:extLst>
          </p:cNvPr>
          <p:cNvSpPr txBox="1"/>
          <p:nvPr/>
        </p:nvSpPr>
        <p:spPr>
          <a:xfrm>
            <a:off x="5644599" y="3819243"/>
            <a:ext cx="90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2800" dirty="0">
              <a:solidFill>
                <a:schemeClr val="accent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83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28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容大职业PPT底图-1-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2"/>
            <a:ext cx="12192000" cy="68537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594A0C3-CC6E-4876-AAB8-6131FE4A1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23" y="3861649"/>
            <a:ext cx="2457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381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2018-09-14T03:53:46Z</dcterms:created>
  <dcterms:modified xsi:type="dcterms:W3CDTF">2018-10-19T04:26:12Z</dcterms:modified>
</cp:coreProperties>
</file>