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9" r:id="rId5"/>
    <p:sldId id="260" r:id="rId6"/>
    <p:sldId id="263" r:id="rId7"/>
    <p:sldId id="277" r:id="rId8"/>
    <p:sldId id="278" r:id="rId9"/>
    <p:sldId id="298" r:id="rId10"/>
    <p:sldId id="279" r:id="rId11"/>
    <p:sldId id="280" r:id="rId12"/>
    <p:sldId id="281" r:id="rId13"/>
    <p:sldId id="290" r:id="rId14"/>
    <p:sldId id="282" r:id="rId15"/>
    <p:sldId id="283" r:id="rId16"/>
    <p:sldId id="272" r:id="rId17"/>
    <p:sldId id="273" r:id="rId18"/>
    <p:sldId id="285" r:id="rId19"/>
    <p:sldId id="286" r:id="rId20"/>
    <p:sldId id="287" r:id="rId21"/>
    <p:sldId id="288" r:id="rId22"/>
    <p:sldId id="289" r:id="rId23"/>
    <p:sldId id="296" r:id="rId24"/>
    <p:sldId id="291" r:id="rId25"/>
    <p:sldId id="292" r:id="rId26"/>
    <p:sldId id="293" r:id="rId27"/>
    <p:sldId id="297" r:id="rId28"/>
    <p:sldId id="294" r:id="rId29"/>
    <p:sldId id="295" r:id="rId30"/>
    <p:sldId id="274" r:id="rId31"/>
    <p:sldId id="275" r:id="rId32"/>
    <p:sldId id="299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564BD-B773-4E54-888D-8FAC6FEA9CEA}" v="86" dt="2024-04-28T20:01:10.378"/>
    <p1510:client id="{411CD78E-0418-4FAC-9499-E2EF25C568FC}" v="10" dt="2024-04-29T14:55:02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8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Gogniat" userId="22644682ecb11cc3" providerId="LiveId" clId="{11D564BD-B773-4E54-888D-8FAC6FEA9CEA}"/>
    <pc:docChg chg="undo redo custSel addSld delSld modSld sldOrd">
      <pc:chgData name="Aaron Gogniat" userId="22644682ecb11cc3" providerId="LiveId" clId="{11D564BD-B773-4E54-888D-8FAC6FEA9CEA}" dt="2024-04-29T10:58:02.497" v="1299" actId="20577"/>
      <pc:docMkLst>
        <pc:docMk/>
      </pc:docMkLst>
      <pc:sldChg chg="modSp mod">
        <pc:chgData name="Aaron Gogniat" userId="22644682ecb11cc3" providerId="LiveId" clId="{11D564BD-B773-4E54-888D-8FAC6FEA9CEA}" dt="2024-04-28T19:44:04.293" v="1077" actId="1076"/>
        <pc:sldMkLst>
          <pc:docMk/>
          <pc:sldMk cId="3110159268" sldId="257"/>
        </pc:sldMkLst>
        <pc:spChg chg="mod">
          <ac:chgData name="Aaron Gogniat" userId="22644682ecb11cc3" providerId="LiveId" clId="{11D564BD-B773-4E54-888D-8FAC6FEA9CEA}" dt="2024-04-28T19:44:04.293" v="1077" actId="1076"/>
          <ac:spMkLst>
            <pc:docMk/>
            <pc:sldMk cId="3110159268" sldId="257"/>
            <ac:spMk id="2" creationId="{8533B8AD-E102-BCC0-6486-8387F08D1C36}"/>
          </ac:spMkLst>
        </pc:spChg>
        <pc:spChg chg="mod">
          <ac:chgData name="Aaron Gogniat" userId="22644682ecb11cc3" providerId="LiveId" clId="{11D564BD-B773-4E54-888D-8FAC6FEA9CEA}" dt="2024-04-28T19:43:58.679" v="1076" actId="20577"/>
          <ac:spMkLst>
            <pc:docMk/>
            <pc:sldMk cId="3110159268" sldId="257"/>
            <ac:spMk id="7" creationId="{04197158-4253-4735-4285-064165DC2E01}"/>
          </ac:spMkLst>
        </pc:spChg>
      </pc:sldChg>
      <pc:sldChg chg="modSp new del mod">
        <pc:chgData name="Aaron Gogniat" userId="22644682ecb11cc3" providerId="LiveId" clId="{11D564BD-B773-4E54-888D-8FAC6FEA9CEA}" dt="2024-04-25T06:08:07.458" v="283" actId="47"/>
        <pc:sldMkLst>
          <pc:docMk/>
          <pc:sldMk cId="2146542684" sldId="258"/>
        </pc:sldMkLst>
        <pc:spChg chg="mod">
          <ac:chgData name="Aaron Gogniat" userId="22644682ecb11cc3" providerId="LiveId" clId="{11D564BD-B773-4E54-888D-8FAC6FEA9CEA}" dt="2024-04-25T06:06:36.419" v="250" actId="20577"/>
          <ac:spMkLst>
            <pc:docMk/>
            <pc:sldMk cId="2146542684" sldId="258"/>
            <ac:spMk id="2" creationId="{24D8F6F3-1B66-6E3D-75A8-33BC5049BA18}"/>
          </ac:spMkLst>
        </pc:spChg>
      </pc:sldChg>
      <pc:sldChg chg="modSp new mod">
        <pc:chgData name="Aaron Gogniat" userId="22644682ecb11cc3" providerId="LiveId" clId="{11D564BD-B773-4E54-888D-8FAC6FEA9CEA}" dt="2024-04-25T06:08:05.472" v="282"/>
        <pc:sldMkLst>
          <pc:docMk/>
          <pc:sldMk cId="270595200" sldId="259"/>
        </pc:sldMkLst>
        <pc:spChg chg="mod">
          <ac:chgData name="Aaron Gogniat" userId="22644682ecb11cc3" providerId="LiveId" clId="{11D564BD-B773-4E54-888D-8FAC6FEA9CEA}" dt="2024-04-25T06:08:05.472" v="282"/>
          <ac:spMkLst>
            <pc:docMk/>
            <pc:sldMk cId="270595200" sldId="259"/>
            <ac:spMk id="2" creationId="{4B07C10B-FB7B-3BCE-C06E-94F8B441CA82}"/>
          </ac:spMkLst>
        </pc:spChg>
      </pc:sldChg>
      <pc:sldChg chg="addSp delSp modSp new mod modAnim">
        <pc:chgData name="Aaron Gogniat" userId="22644682ecb11cc3" providerId="LiveId" clId="{11D564BD-B773-4E54-888D-8FAC6FEA9CEA}" dt="2024-04-28T19:51:46.882" v="1141" actId="1076"/>
        <pc:sldMkLst>
          <pc:docMk/>
          <pc:sldMk cId="2468738113" sldId="260"/>
        </pc:sldMkLst>
        <pc:spChg chg="mod">
          <ac:chgData name="Aaron Gogniat" userId="22644682ecb11cc3" providerId="LiveId" clId="{11D564BD-B773-4E54-888D-8FAC6FEA9CEA}" dt="2024-04-25T06:53:22.906" v="520" actId="20577"/>
          <ac:spMkLst>
            <pc:docMk/>
            <pc:sldMk cId="2468738113" sldId="260"/>
            <ac:spMk id="2" creationId="{78C4A6A7-11BB-D2A6-5427-FC0E1FDD2F8B}"/>
          </ac:spMkLst>
        </pc:spChg>
        <pc:spChg chg="add mod">
          <ac:chgData name="Aaron Gogniat" userId="22644682ecb11cc3" providerId="LiveId" clId="{11D564BD-B773-4E54-888D-8FAC6FEA9CEA}" dt="2024-04-28T19:45:31.896" v="1084" actId="1076"/>
          <ac:spMkLst>
            <pc:docMk/>
            <pc:sldMk cId="2468738113" sldId="260"/>
            <ac:spMk id="3" creationId="{255AC35F-59F5-649B-5D72-9E97E43D5D35}"/>
          </ac:spMkLst>
        </pc:spChg>
        <pc:spChg chg="del">
          <ac:chgData name="Aaron Gogniat" userId="22644682ecb11cc3" providerId="LiveId" clId="{11D564BD-B773-4E54-888D-8FAC6FEA9CEA}" dt="2024-04-25T06:09:23.240" v="308" actId="478"/>
          <ac:spMkLst>
            <pc:docMk/>
            <pc:sldMk cId="2468738113" sldId="260"/>
            <ac:spMk id="3" creationId="{48B174AB-7B88-FB00-1E0B-62BC298D5BE9}"/>
          </ac:spMkLst>
        </pc:spChg>
        <pc:spChg chg="add mod">
          <ac:chgData name="Aaron Gogniat" userId="22644682ecb11cc3" providerId="LiveId" clId="{11D564BD-B773-4E54-888D-8FAC6FEA9CEA}" dt="2024-04-28T19:45:40.136" v="1086" actId="1076"/>
          <ac:spMkLst>
            <pc:docMk/>
            <pc:sldMk cId="2468738113" sldId="260"/>
            <ac:spMk id="4" creationId="{CEBC1FF8-8852-C2BC-D7CC-EDDA53DD1CD0}"/>
          </ac:spMkLst>
        </pc:spChg>
        <pc:spChg chg="add mod">
          <ac:chgData name="Aaron Gogniat" userId="22644682ecb11cc3" providerId="LiveId" clId="{11D564BD-B773-4E54-888D-8FAC6FEA9CEA}" dt="2024-04-28T19:47:53.926" v="1103" actId="14100"/>
          <ac:spMkLst>
            <pc:docMk/>
            <pc:sldMk cId="2468738113" sldId="260"/>
            <ac:spMk id="6" creationId="{C467617C-574C-EAA5-4858-60B761F17872}"/>
          </ac:spMkLst>
        </pc:spChg>
        <pc:spChg chg="add mod">
          <ac:chgData name="Aaron Gogniat" userId="22644682ecb11cc3" providerId="LiveId" clId="{11D564BD-B773-4E54-888D-8FAC6FEA9CEA}" dt="2024-04-28T19:48:36.810" v="1108" actId="14100"/>
          <ac:spMkLst>
            <pc:docMk/>
            <pc:sldMk cId="2468738113" sldId="260"/>
            <ac:spMk id="7" creationId="{85F1C052-D19A-D4ED-48A1-10248D2FD2A6}"/>
          </ac:spMkLst>
        </pc:spChg>
        <pc:spChg chg="add mod">
          <ac:chgData name="Aaron Gogniat" userId="22644682ecb11cc3" providerId="LiveId" clId="{11D564BD-B773-4E54-888D-8FAC6FEA9CEA}" dt="2024-04-28T19:48:53.227" v="1112" actId="14100"/>
          <ac:spMkLst>
            <pc:docMk/>
            <pc:sldMk cId="2468738113" sldId="260"/>
            <ac:spMk id="8" creationId="{DD5C9226-4497-1BAA-479B-7CC70E5FF415}"/>
          </ac:spMkLst>
        </pc:spChg>
        <pc:spChg chg="add mod">
          <ac:chgData name="Aaron Gogniat" userId="22644682ecb11cc3" providerId="LiveId" clId="{11D564BD-B773-4E54-888D-8FAC6FEA9CEA}" dt="2024-04-28T19:51:17.993" v="1133" actId="207"/>
          <ac:spMkLst>
            <pc:docMk/>
            <pc:sldMk cId="2468738113" sldId="260"/>
            <ac:spMk id="9" creationId="{A5F2511E-D50A-217B-9E57-65B60CEEF410}"/>
          </ac:spMkLst>
        </pc:spChg>
        <pc:spChg chg="add mod">
          <ac:chgData name="Aaron Gogniat" userId="22644682ecb11cc3" providerId="LiveId" clId="{11D564BD-B773-4E54-888D-8FAC6FEA9CEA}" dt="2024-04-28T19:51:29.360" v="1136" actId="14100"/>
          <ac:spMkLst>
            <pc:docMk/>
            <pc:sldMk cId="2468738113" sldId="260"/>
            <ac:spMk id="10" creationId="{9694BCD9-E3CD-EE27-D469-CE05B9C2C3E0}"/>
          </ac:spMkLst>
        </pc:spChg>
        <pc:spChg chg="add mod">
          <ac:chgData name="Aaron Gogniat" userId="22644682ecb11cc3" providerId="LiveId" clId="{11D564BD-B773-4E54-888D-8FAC6FEA9CEA}" dt="2024-04-28T19:51:46.882" v="1141" actId="1076"/>
          <ac:spMkLst>
            <pc:docMk/>
            <pc:sldMk cId="2468738113" sldId="260"/>
            <ac:spMk id="11" creationId="{DDE584C0-1EC2-A369-65F2-983C9A96DA07}"/>
          </ac:spMkLst>
        </pc:spChg>
        <pc:picChg chg="add mod ord">
          <ac:chgData name="Aaron Gogniat" userId="22644682ecb11cc3" providerId="LiveId" clId="{11D564BD-B773-4E54-888D-8FAC6FEA9CEA}" dt="2024-04-28T19:47:04.665" v="1100" actId="1076"/>
          <ac:picMkLst>
            <pc:docMk/>
            <pc:sldMk cId="2468738113" sldId="260"/>
            <ac:picMk id="5" creationId="{65AC2D35-C7AA-5838-0145-1F81075A63F4}"/>
          </ac:picMkLst>
        </pc:picChg>
        <pc:picChg chg="add mod">
          <ac:chgData name="Aaron Gogniat" userId="22644682ecb11cc3" providerId="LiveId" clId="{11D564BD-B773-4E54-888D-8FAC6FEA9CEA}" dt="2024-04-25T06:13:45.086" v="315"/>
          <ac:picMkLst>
            <pc:docMk/>
            <pc:sldMk cId="2468738113" sldId="260"/>
            <ac:picMk id="6" creationId="{EACB2695-19E0-E1E0-1138-4CB8B990D05A}"/>
          </ac:picMkLst>
        </pc:picChg>
      </pc:sldChg>
      <pc:sldChg chg="add">
        <pc:chgData name="Aaron Gogniat" userId="22644682ecb11cc3" providerId="LiveId" clId="{11D564BD-B773-4E54-888D-8FAC6FEA9CEA}" dt="2024-04-25T11:18:45.179" v="620"/>
        <pc:sldMkLst>
          <pc:docMk/>
          <pc:sldMk cId="1925824687" sldId="263"/>
        </pc:sldMkLst>
      </pc:sldChg>
      <pc:sldChg chg="addSp delSp modSp add mod">
        <pc:chgData name="Aaron Gogniat" userId="22644682ecb11cc3" providerId="LiveId" clId="{11D564BD-B773-4E54-888D-8FAC6FEA9CEA}" dt="2024-04-25T11:19:57.662" v="628" actId="167"/>
        <pc:sldMkLst>
          <pc:docMk/>
          <pc:sldMk cId="1041770412" sldId="272"/>
        </pc:sldMkLst>
        <pc:picChg chg="add mod ord">
          <ac:chgData name="Aaron Gogniat" userId="22644682ecb11cc3" providerId="LiveId" clId="{11D564BD-B773-4E54-888D-8FAC6FEA9CEA}" dt="2024-04-25T11:19:57.662" v="628" actId="167"/>
          <ac:picMkLst>
            <pc:docMk/>
            <pc:sldMk cId="1041770412" sldId="272"/>
            <ac:picMk id="4" creationId="{9E70885C-A607-3092-F9A2-F4F6B1D213F3}"/>
          </ac:picMkLst>
        </pc:picChg>
        <pc:picChg chg="del">
          <ac:chgData name="Aaron Gogniat" userId="22644682ecb11cc3" providerId="LiveId" clId="{11D564BD-B773-4E54-888D-8FAC6FEA9CEA}" dt="2024-04-25T11:19:08.460" v="623" actId="478"/>
          <ac:picMkLst>
            <pc:docMk/>
            <pc:sldMk cId="1041770412" sldId="272"/>
            <ac:picMk id="5" creationId="{D36292B3-8145-57B3-92D9-4F3212F76993}"/>
          </ac:picMkLst>
        </pc:picChg>
      </pc:sldChg>
      <pc:sldChg chg="addSp delSp modSp add mod">
        <pc:chgData name="Aaron Gogniat" userId="22644682ecb11cc3" providerId="LiveId" clId="{11D564BD-B773-4E54-888D-8FAC6FEA9CEA}" dt="2024-04-25T11:19:52.726" v="627" actId="167"/>
        <pc:sldMkLst>
          <pc:docMk/>
          <pc:sldMk cId="2780037522" sldId="273"/>
        </pc:sldMkLst>
        <pc:picChg chg="add mod ord">
          <ac:chgData name="Aaron Gogniat" userId="22644682ecb11cc3" providerId="LiveId" clId="{11D564BD-B773-4E54-888D-8FAC6FEA9CEA}" dt="2024-04-25T11:19:52.726" v="627" actId="167"/>
          <ac:picMkLst>
            <pc:docMk/>
            <pc:sldMk cId="2780037522" sldId="273"/>
            <ac:picMk id="4" creationId="{AB3CDBA2-CEE3-8E0C-DBBC-C55853A48B90}"/>
          </ac:picMkLst>
        </pc:picChg>
        <pc:picChg chg="del">
          <ac:chgData name="Aaron Gogniat" userId="22644682ecb11cc3" providerId="LiveId" clId="{11D564BD-B773-4E54-888D-8FAC6FEA9CEA}" dt="2024-04-25T11:19:10.660" v="624" actId="478"/>
          <ac:picMkLst>
            <pc:docMk/>
            <pc:sldMk cId="2780037522" sldId="273"/>
            <ac:picMk id="5" creationId="{2CDA2739-611A-5C72-7AF4-69D26A9BE890}"/>
          </ac:picMkLst>
        </pc:picChg>
      </pc:sldChg>
      <pc:sldChg chg="modSp add mod">
        <pc:chgData name="Aaron Gogniat" userId="22644682ecb11cc3" providerId="LiveId" clId="{11D564BD-B773-4E54-888D-8FAC6FEA9CEA}" dt="2024-04-28T19:42:51.915" v="1018" actId="20577"/>
        <pc:sldMkLst>
          <pc:docMk/>
          <pc:sldMk cId="1507532176" sldId="274"/>
        </pc:sldMkLst>
        <pc:spChg chg="mod">
          <ac:chgData name="Aaron Gogniat" userId="22644682ecb11cc3" providerId="LiveId" clId="{11D564BD-B773-4E54-888D-8FAC6FEA9CEA}" dt="2024-04-28T19:42:51.915" v="1018" actId="20577"/>
          <ac:spMkLst>
            <pc:docMk/>
            <pc:sldMk cId="1507532176" sldId="274"/>
            <ac:spMk id="2" creationId="{DB6F1174-3A76-356E-28D9-2A2772B16D83}"/>
          </ac:spMkLst>
        </pc:spChg>
      </pc:sldChg>
      <pc:sldChg chg="modSp add mod">
        <pc:chgData name="Aaron Gogniat" userId="22644682ecb11cc3" providerId="LiveId" clId="{11D564BD-B773-4E54-888D-8FAC6FEA9CEA}" dt="2024-04-28T19:41:45.933" v="997" actId="20577"/>
        <pc:sldMkLst>
          <pc:docMk/>
          <pc:sldMk cId="3504083651" sldId="275"/>
        </pc:sldMkLst>
        <pc:spChg chg="mod">
          <ac:chgData name="Aaron Gogniat" userId="22644682ecb11cc3" providerId="LiveId" clId="{11D564BD-B773-4E54-888D-8FAC6FEA9CEA}" dt="2024-04-28T19:40:12.815" v="960" actId="1076"/>
          <ac:spMkLst>
            <pc:docMk/>
            <pc:sldMk cId="3504083651" sldId="275"/>
            <ac:spMk id="2" creationId="{6FFC160A-5D75-A180-F416-5307549413FA}"/>
          </ac:spMkLst>
        </pc:spChg>
        <pc:spChg chg="mod">
          <ac:chgData name="Aaron Gogniat" userId="22644682ecb11cc3" providerId="LiveId" clId="{11D564BD-B773-4E54-888D-8FAC6FEA9CEA}" dt="2024-04-28T19:41:45.933" v="997" actId="20577"/>
          <ac:spMkLst>
            <pc:docMk/>
            <pc:sldMk cId="3504083651" sldId="275"/>
            <ac:spMk id="3" creationId="{F3119746-6DDC-8373-FFD7-2D9ED8A6C9FF}"/>
          </ac:spMkLst>
        </pc:spChg>
      </pc:sldChg>
      <pc:sldChg chg="add">
        <pc:chgData name="Aaron Gogniat" userId="22644682ecb11cc3" providerId="LiveId" clId="{11D564BD-B773-4E54-888D-8FAC6FEA9CEA}" dt="2024-04-25T06:08:53.863" v="285"/>
        <pc:sldMkLst>
          <pc:docMk/>
          <pc:sldMk cId="3118316720" sldId="276"/>
        </pc:sldMkLst>
      </pc:sldChg>
      <pc:sldChg chg="addSp delSp modSp add mod modAnim">
        <pc:chgData name="Aaron Gogniat" userId="22644682ecb11cc3" providerId="LiveId" clId="{11D564BD-B773-4E54-888D-8FAC6FEA9CEA}" dt="2024-04-28T19:55:06.705" v="1179" actId="14100"/>
        <pc:sldMkLst>
          <pc:docMk/>
          <pc:sldMk cId="1777938466" sldId="277"/>
        </pc:sldMkLst>
        <pc:spChg chg="mod">
          <ac:chgData name="Aaron Gogniat" userId="22644682ecb11cc3" providerId="LiveId" clId="{11D564BD-B773-4E54-888D-8FAC6FEA9CEA}" dt="2024-04-25T06:53:33.296" v="552" actId="20577"/>
          <ac:spMkLst>
            <pc:docMk/>
            <pc:sldMk cId="1777938466" sldId="277"/>
            <ac:spMk id="2" creationId="{78C4A6A7-11BB-D2A6-5427-FC0E1FDD2F8B}"/>
          </ac:spMkLst>
        </pc:spChg>
        <pc:spChg chg="add mod">
          <ac:chgData name="Aaron Gogniat" userId="22644682ecb11cc3" providerId="LiveId" clId="{11D564BD-B773-4E54-888D-8FAC6FEA9CEA}" dt="2024-04-28T19:49:16.981" v="1116" actId="14100"/>
          <ac:spMkLst>
            <pc:docMk/>
            <pc:sldMk cId="1777938466" sldId="277"/>
            <ac:spMk id="3" creationId="{BCEB3BD5-1ECB-B54A-EABB-32F27C70DE67}"/>
          </ac:spMkLst>
        </pc:spChg>
        <pc:spChg chg="add mod">
          <ac:chgData name="Aaron Gogniat" userId="22644682ecb11cc3" providerId="LiveId" clId="{11D564BD-B773-4E54-888D-8FAC6FEA9CEA}" dt="2024-04-28T19:49:56.473" v="1119" actId="14100"/>
          <ac:spMkLst>
            <pc:docMk/>
            <pc:sldMk cId="1777938466" sldId="277"/>
            <ac:spMk id="5" creationId="{33867E75-4C69-C095-0C3C-09F4ADD1CCE7}"/>
          </ac:spMkLst>
        </pc:spChg>
        <pc:spChg chg="add mod">
          <ac:chgData name="Aaron Gogniat" userId="22644682ecb11cc3" providerId="LiveId" clId="{11D564BD-B773-4E54-888D-8FAC6FEA9CEA}" dt="2024-04-28T19:50:05.028" v="1122" actId="14100"/>
          <ac:spMkLst>
            <pc:docMk/>
            <pc:sldMk cId="1777938466" sldId="277"/>
            <ac:spMk id="6" creationId="{B285B41A-4AF7-0F3A-46B8-CCE98635FD74}"/>
          </ac:spMkLst>
        </pc:spChg>
        <pc:spChg chg="add mod">
          <ac:chgData name="Aaron Gogniat" userId="22644682ecb11cc3" providerId="LiveId" clId="{11D564BD-B773-4E54-888D-8FAC6FEA9CEA}" dt="2024-04-28T19:55:06.705" v="1179" actId="14100"/>
          <ac:spMkLst>
            <pc:docMk/>
            <pc:sldMk cId="1777938466" sldId="277"/>
            <ac:spMk id="7" creationId="{0B871D7C-F0CA-E368-7335-0475C99959AA}"/>
          </ac:spMkLst>
        </pc:spChg>
        <pc:spChg chg="add mod">
          <ac:chgData name="Aaron Gogniat" userId="22644682ecb11cc3" providerId="LiveId" clId="{11D564BD-B773-4E54-888D-8FAC6FEA9CEA}" dt="2024-04-28T19:52:42.756" v="1148" actId="1076"/>
          <ac:spMkLst>
            <pc:docMk/>
            <pc:sldMk cId="1777938466" sldId="277"/>
            <ac:spMk id="8" creationId="{28DAD225-867B-AD94-65E8-D10856F9643D}"/>
          </ac:spMkLst>
        </pc:spChg>
        <pc:picChg chg="add mod">
          <ac:chgData name="Aaron Gogniat" userId="22644682ecb11cc3" providerId="LiveId" clId="{11D564BD-B773-4E54-888D-8FAC6FEA9CEA}" dt="2024-04-25T06:14:34.382" v="354" actId="931"/>
          <ac:picMkLst>
            <pc:docMk/>
            <pc:sldMk cId="1777938466" sldId="277"/>
            <ac:picMk id="4" creationId="{40C25F6A-EAA2-67A7-517C-C331AB895452}"/>
          </ac:picMkLst>
        </pc:picChg>
        <pc:picChg chg="del">
          <ac:chgData name="Aaron Gogniat" userId="22644682ecb11cc3" providerId="LiveId" clId="{11D564BD-B773-4E54-888D-8FAC6FEA9CEA}" dt="2024-04-25T06:14:11.250" v="350" actId="478"/>
          <ac:picMkLst>
            <pc:docMk/>
            <pc:sldMk cId="1777938466" sldId="277"/>
            <ac:picMk id="5" creationId="{65AC2D35-C7AA-5838-0145-1F81075A63F4}"/>
          </ac:picMkLst>
        </pc:picChg>
      </pc:sldChg>
      <pc:sldChg chg="addSp modSp add mod modAnim">
        <pc:chgData name="Aaron Gogniat" userId="22644682ecb11cc3" providerId="LiveId" clId="{11D564BD-B773-4E54-888D-8FAC6FEA9CEA}" dt="2024-04-28T19:54:52.232" v="1176" actId="14100"/>
        <pc:sldMkLst>
          <pc:docMk/>
          <pc:sldMk cId="702719157" sldId="278"/>
        </pc:sldMkLst>
        <pc:spChg chg="mod">
          <ac:chgData name="Aaron Gogniat" userId="22644682ecb11cc3" providerId="LiveId" clId="{11D564BD-B773-4E54-888D-8FAC6FEA9CEA}" dt="2024-04-25T06:53:48.117" v="553"/>
          <ac:spMkLst>
            <pc:docMk/>
            <pc:sldMk cId="702719157" sldId="278"/>
            <ac:spMk id="2" creationId="{78C4A6A7-11BB-D2A6-5427-FC0E1FDD2F8B}"/>
          </ac:spMkLst>
        </pc:spChg>
        <pc:spChg chg="add mod">
          <ac:chgData name="Aaron Gogniat" userId="22644682ecb11cc3" providerId="LiveId" clId="{11D564BD-B773-4E54-888D-8FAC6FEA9CEA}" dt="2024-04-28T19:53:09.478" v="1152" actId="14100"/>
          <ac:spMkLst>
            <pc:docMk/>
            <pc:sldMk cId="702719157" sldId="278"/>
            <ac:spMk id="3" creationId="{6BB8AA9E-0107-9BF6-61DD-47A519D09B12}"/>
          </ac:spMkLst>
        </pc:spChg>
        <pc:spChg chg="add mod">
          <ac:chgData name="Aaron Gogniat" userId="22644682ecb11cc3" providerId="LiveId" clId="{11D564BD-B773-4E54-888D-8FAC6FEA9CEA}" dt="2024-04-28T19:53:26.657" v="1157" actId="1076"/>
          <ac:spMkLst>
            <pc:docMk/>
            <pc:sldMk cId="702719157" sldId="278"/>
            <ac:spMk id="5" creationId="{E3C337A4-3B3F-9206-961C-045A2FA54BC4}"/>
          </ac:spMkLst>
        </pc:spChg>
        <pc:spChg chg="add mod">
          <ac:chgData name="Aaron Gogniat" userId="22644682ecb11cc3" providerId="LiveId" clId="{11D564BD-B773-4E54-888D-8FAC6FEA9CEA}" dt="2024-04-28T19:53:43.466" v="1161" actId="14100"/>
          <ac:spMkLst>
            <pc:docMk/>
            <pc:sldMk cId="702719157" sldId="278"/>
            <ac:spMk id="6" creationId="{8EEA62B3-9E18-3D85-F2B7-725F4B61A908}"/>
          </ac:spMkLst>
        </pc:spChg>
        <pc:spChg chg="add mod">
          <ac:chgData name="Aaron Gogniat" userId="22644682ecb11cc3" providerId="LiveId" clId="{11D564BD-B773-4E54-888D-8FAC6FEA9CEA}" dt="2024-04-28T19:53:51.332" v="1164" actId="14100"/>
          <ac:spMkLst>
            <pc:docMk/>
            <pc:sldMk cId="702719157" sldId="278"/>
            <ac:spMk id="7" creationId="{1EBF1C1C-F587-4D3A-9D97-0EC18FB36CDC}"/>
          </ac:spMkLst>
        </pc:spChg>
        <pc:spChg chg="add mod">
          <ac:chgData name="Aaron Gogniat" userId="22644682ecb11cc3" providerId="LiveId" clId="{11D564BD-B773-4E54-888D-8FAC6FEA9CEA}" dt="2024-04-28T19:54:31.025" v="1171" actId="14100"/>
          <ac:spMkLst>
            <pc:docMk/>
            <pc:sldMk cId="702719157" sldId="278"/>
            <ac:spMk id="8" creationId="{C56F65E6-12EF-360A-6520-C287014E9F5C}"/>
          </ac:spMkLst>
        </pc:spChg>
        <pc:spChg chg="add mod">
          <ac:chgData name="Aaron Gogniat" userId="22644682ecb11cc3" providerId="LiveId" clId="{11D564BD-B773-4E54-888D-8FAC6FEA9CEA}" dt="2024-04-28T19:54:52.232" v="1176" actId="14100"/>
          <ac:spMkLst>
            <pc:docMk/>
            <pc:sldMk cId="702719157" sldId="278"/>
            <ac:spMk id="9" creationId="{46D76755-CD03-17F5-B007-69C3F61F58BC}"/>
          </ac:spMkLst>
        </pc:spChg>
        <pc:picChg chg="add mod">
          <ac:chgData name="Aaron Gogniat" userId="22644682ecb11cc3" providerId="LiveId" clId="{11D564BD-B773-4E54-888D-8FAC6FEA9CEA}" dt="2024-04-28T19:54:39.836" v="1174" actId="1076"/>
          <ac:picMkLst>
            <pc:docMk/>
            <pc:sldMk cId="702719157" sldId="278"/>
            <ac:picMk id="4" creationId="{336D349A-DE78-FC7A-8EF5-DCB136766B6C}"/>
          </ac:picMkLst>
        </pc:picChg>
      </pc:sldChg>
      <pc:sldChg chg="add del">
        <pc:chgData name="Aaron Gogniat" userId="22644682ecb11cc3" providerId="LiveId" clId="{11D564BD-B773-4E54-888D-8FAC6FEA9CEA}" dt="2024-04-25T06:13:56.786" v="320" actId="47"/>
        <pc:sldMkLst>
          <pc:docMk/>
          <pc:sldMk cId="3470701777" sldId="278"/>
        </pc:sldMkLst>
      </pc:sldChg>
      <pc:sldChg chg="add del">
        <pc:chgData name="Aaron Gogniat" userId="22644682ecb11cc3" providerId="LiveId" clId="{11D564BD-B773-4E54-888D-8FAC6FEA9CEA}" dt="2024-04-25T06:13:56.282" v="319" actId="47"/>
        <pc:sldMkLst>
          <pc:docMk/>
          <pc:sldMk cId="531787498" sldId="279"/>
        </pc:sldMkLst>
      </pc:sldChg>
      <pc:sldChg chg="addSp delSp modSp add mod delAnim modAnim">
        <pc:chgData name="Aaron Gogniat" userId="22644682ecb11cc3" providerId="LiveId" clId="{11D564BD-B773-4E54-888D-8FAC6FEA9CEA}" dt="2024-04-28T19:56:50.403" v="1195" actId="478"/>
        <pc:sldMkLst>
          <pc:docMk/>
          <pc:sldMk cId="1188522132" sldId="279"/>
        </pc:sldMkLst>
        <pc:spChg chg="mod">
          <ac:chgData name="Aaron Gogniat" userId="22644682ecb11cc3" providerId="LiveId" clId="{11D564BD-B773-4E54-888D-8FAC6FEA9CEA}" dt="2024-04-25T06:53:52.704" v="554"/>
          <ac:spMkLst>
            <pc:docMk/>
            <pc:sldMk cId="1188522132" sldId="279"/>
            <ac:spMk id="2" creationId="{78C4A6A7-11BB-D2A6-5427-FC0E1FDD2F8B}"/>
          </ac:spMkLst>
        </pc:spChg>
        <pc:spChg chg="add mod">
          <ac:chgData name="Aaron Gogniat" userId="22644682ecb11cc3" providerId="LiveId" clId="{11D564BD-B773-4E54-888D-8FAC6FEA9CEA}" dt="2024-04-28T19:55:29.975" v="1182" actId="14100"/>
          <ac:spMkLst>
            <pc:docMk/>
            <pc:sldMk cId="1188522132" sldId="279"/>
            <ac:spMk id="3" creationId="{FBCF1C9D-C28B-8F77-CC93-929A28FF9960}"/>
          </ac:spMkLst>
        </pc:spChg>
        <pc:spChg chg="add mod">
          <ac:chgData name="Aaron Gogniat" userId="22644682ecb11cc3" providerId="LiveId" clId="{11D564BD-B773-4E54-888D-8FAC6FEA9CEA}" dt="2024-04-28T19:55:36.040" v="1184" actId="1076"/>
          <ac:spMkLst>
            <pc:docMk/>
            <pc:sldMk cId="1188522132" sldId="279"/>
            <ac:spMk id="5" creationId="{CE5D1DF2-0B6D-2536-6DCC-4C7F13DA41DF}"/>
          </ac:spMkLst>
        </pc:spChg>
        <pc:spChg chg="add mod">
          <ac:chgData name="Aaron Gogniat" userId="22644682ecb11cc3" providerId="LiveId" clId="{11D564BD-B773-4E54-888D-8FAC6FEA9CEA}" dt="2024-04-28T19:55:43.147" v="1186" actId="1076"/>
          <ac:spMkLst>
            <pc:docMk/>
            <pc:sldMk cId="1188522132" sldId="279"/>
            <ac:spMk id="6" creationId="{0C7CA613-2E1C-8202-B128-B1D96A6E4BAC}"/>
          </ac:spMkLst>
        </pc:spChg>
        <pc:spChg chg="add mod">
          <ac:chgData name="Aaron Gogniat" userId="22644682ecb11cc3" providerId="LiveId" clId="{11D564BD-B773-4E54-888D-8FAC6FEA9CEA}" dt="2024-04-28T19:55:58.954" v="1189" actId="14100"/>
          <ac:spMkLst>
            <pc:docMk/>
            <pc:sldMk cId="1188522132" sldId="279"/>
            <ac:spMk id="7" creationId="{67BA8E31-B489-9577-3086-034D67655A82}"/>
          </ac:spMkLst>
        </pc:spChg>
        <pc:spChg chg="add mod">
          <ac:chgData name="Aaron Gogniat" userId="22644682ecb11cc3" providerId="LiveId" clId="{11D564BD-B773-4E54-888D-8FAC6FEA9CEA}" dt="2024-04-28T19:56:29.629" v="1192" actId="14100"/>
          <ac:spMkLst>
            <pc:docMk/>
            <pc:sldMk cId="1188522132" sldId="279"/>
            <ac:spMk id="8" creationId="{92F44E32-2893-CAE0-0726-BA7EFC205420}"/>
          </ac:spMkLst>
        </pc:spChg>
        <pc:spChg chg="add del mod">
          <ac:chgData name="Aaron Gogniat" userId="22644682ecb11cc3" providerId="LiveId" clId="{11D564BD-B773-4E54-888D-8FAC6FEA9CEA}" dt="2024-04-28T19:56:50.403" v="1195" actId="478"/>
          <ac:spMkLst>
            <pc:docMk/>
            <pc:sldMk cId="1188522132" sldId="279"/>
            <ac:spMk id="9" creationId="{2483D964-1987-ACEA-C645-31F5F26454A8}"/>
          </ac:spMkLst>
        </pc:spChg>
        <pc:picChg chg="add mod">
          <ac:chgData name="Aaron Gogniat" userId="22644682ecb11cc3" providerId="LiveId" clId="{11D564BD-B773-4E54-888D-8FAC6FEA9CEA}" dt="2024-04-25T06:15:10.502" v="356" actId="931"/>
          <ac:picMkLst>
            <pc:docMk/>
            <pc:sldMk cId="1188522132" sldId="279"/>
            <ac:picMk id="4" creationId="{993BFB9A-B31E-A614-2EC8-B2C1341528BE}"/>
          </ac:picMkLst>
        </pc:picChg>
      </pc:sldChg>
      <pc:sldChg chg="addSp modSp add mod modAnim">
        <pc:chgData name="Aaron Gogniat" userId="22644682ecb11cc3" providerId="LiveId" clId="{11D564BD-B773-4E54-888D-8FAC6FEA9CEA}" dt="2024-04-28T19:59:23.224" v="1215" actId="14100"/>
        <pc:sldMkLst>
          <pc:docMk/>
          <pc:sldMk cId="2776537356" sldId="280"/>
        </pc:sldMkLst>
        <pc:spChg chg="mod">
          <ac:chgData name="Aaron Gogniat" userId="22644682ecb11cc3" providerId="LiveId" clId="{11D564BD-B773-4E54-888D-8FAC6FEA9CEA}" dt="2024-04-25T06:54:01.062" v="555"/>
          <ac:spMkLst>
            <pc:docMk/>
            <pc:sldMk cId="2776537356" sldId="280"/>
            <ac:spMk id="2" creationId="{78C4A6A7-11BB-D2A6-5427-FC0E1FDD2F8B}"/>
          </ac:spMkLst>
        </pc:spChg>
        <pc:spChg chg="add mod">
          <ac:chgData name="Aaron Gogniat" userId="22644682ecb11cc3" providerId="LiveId" clId="{11D564BD-B773-4E54-888D-8FAC6FEA9CEA}" dt="2024-04-28T19:57:16.980" v="1200" actId="14100"/>
          <ac:spMkLst>
            <pc:docMk/>
            <pc:sldMk cId="2776537356" sldId="280"/>
            <ac:spMk id="3" creationId="{779234E9-55F9-18B0-B165-D725D36C38F8}"/>
          </ac:spMkLst>
        </pc:spChg>
        <pc:spChg chg="add mod">
          <ac:chgData name="Aaron Gogniat" userId="22644682ecb11cc3" providerId="LiveId" clId="{11D564BD-B773-4E54-888D-8FAC6FEA9CEA}" dt="2024-04-28T19:57:27.344" v="1203" actId="14100"/>
          <ac:spMkLst>
            <pc:docMk/>
            <pc:sldMk cId="2776537356" sldId="280"/>
            <ac:spMk id="5" creationId="{93BE1991-1C1C-B69B-D8C9-020C3B8D171C}"/>
          </ac:spMkLst>
        </pc:spChg>
        <pc:spChg chg="add mod">
          <ac:chgData name="Aaron Gogniat" userId="22644682ecb11cc3" providerId="LiveId" clId="{11D564BD-B773-4E54-888D-8FAC6FEA9CEA}" dt="2024-04-28T19:57:39.008" v="1206" actId="14100"/>
          <ac:spMkLst>
            <pc:docMk/>
            <pc:sldMk cId="2776537356" sldId="280"/>
            <ac:spMk id="6" creationId="{6F1D9D99-B8DE-7EDE-98C2-3E7294A8BB24}"/>
          </ac:spMkLst>
        </pc:spChg>
        <pc:spChg chg="add mod">
          <ac:chgData name="Aaron Gogniat" userId="22644682ecb11cc3" providerId="LiveId" clId="{11D564BD-B773-4E54-888D-8FAC6FEA9CEA}" dt="2024-04-28T19:59:00.753" v="1212" actId="14100"/>
          <ac:spMkLst>
            <pc:docMk/>
            <pc:sldMk cId="2776537356" sldId="280"/>
            <ac:spMk id="7" creationId="{4EEF4B2E-3867-A102-A0BA-72DCE4C3306F}"/>
          </ac:spMkLst>
        </pc:spChg>
        <pc:spChg chg="add mod">
          <ac:chgData name="Aaron Gogniat" userId="22644682ecb11cc3" providerId="LiveId" clId="{11D564BD-B773-4E54-888D-8FAC6FEA9CEA}" dt="2024-04-28T19:59:23.224" v="1215" actId="14100"/>
          <ac:spMkLst>
            <pc:docMk/>
            <pc:sldMk cId="2776537356" sldId="280"/>
            <ac:spMk id="8" creationId="{2FF4CEA9-DEF7-A640-003A-621ACDF68C27}"/>
          </ac:spMkLst>
        </pc:spChg>
        <pc:picChg chg="add mod">
          <ac:chgData name="Aaron Gogniat" userId="22644682ecb11cc3" providerId="LiveId" clId="{11D564BD-B773-4E54-888D-8FAC6FEA9CEA}" dt="2024-04-25T06:15:21.739" v="357" actId="931"/>
          <ac:picMkLst>
            <pc:docMk/>
            <pc:sldMk cId="2776537356" sldId="280"/>
            <ac:picMk id="4" creationId="{67102B80-4CD5-F7CD-B8A4-3AA0FB200831}"/>
          </ac:picMkLst>
        </pc:picChg>
      </pc:sldChg>
      <pc:sldChg chg="addSp delSp modSp new mod modAnim">
        <pc:chgData name="Aaron Gogniat" userId="22644682ecb11cc3" providerId="LiveId" clId="{11D564BD-B773-4E54-888D-8FAC6FEA9CEA}" dt="2024-04-28T20:01:27.223" v="1239" actId="1076"/>
        <pc:sldMkLst>
          <pc:docMk/>
          <pc:sldMk cId="3816338685" sldId="281"/>
        </pc:sldMkLst>
        <pc:spChg chg="mod">
          <ac:chgData name="Aaron Gogniat" userId="22644682ecb11cc3" providerId="LiveId" clId="{11D564BD-B773-4E54-888D-8FAC6FEA9CEA}" dt="2024-04-25T09:10:26.759" v="587" actId="1076"/>
          <ac:spMkLst>
            <pc:docMk/>
            <pc:sldMk cId="3816338685" sldId="281"/>
            <ac:spMk id="2" creationId="{982BD04F-7FCF-FB74-2767-D603B002B732}"/>
          </ac:spMkLst>
        </pc:spChg>
        <pc:spChg chg="del">
          <ac:chgData name="Aaron Gogniat" userId="22644682ecb11cc3" providerId="LiveId" clId="{11D564BD-B773-4E54-888D-8FAC6FEA9CEA}" dt="2024-04-25T09:09:55.622" v="585" actId="478"/>
          <ac:spMkLst>
            <pc:docMk/>
            <pc:sldMk cId="3816338685" sldId="281"/>
            <ac:spMk id="3" creationId="{33D7EDA3-5AC0-BD17-2354-D4CE5E038276}"/>
          </ac:spMkLst>
        </pc:spChg>
        <pc:spChg chg="add mod">
          <ac:chgData name="Aaron Gogniat" userId="22644682ecb11cc3" providerId="LiveId" clId="{11D564BD-B773-4E54-888D-8FAC6FEA9CEA}" dt="2024-04-28T20:00:09.680" v="1221" actId="14100"/>
          <ac:spMkLst>
            <pc:docMk/>
            <pc:sldMk cId="3816338685" sldId="281"/>
            <ac:spMk id="3" creationId="{87629CE3-5D00-E85F-6643-20EAAE57223A}"/>
          </ac:spMkLst>
        </pc:spChg>
        <pc:spChg chg="add mod">
          <ac:chgData name="Aaron Gogniat" userId="22644682ecb11cc3" providerId="LiveId" clId="{11D564BD-B773-4E54-888D-8FAC6FEA9CEA}" dt="2024-04-28T20:00:17.895" v="1224" actId="14100"/>
          <ac:spMkLst>
            <pc:docMk/>
            <pc:sldMk cId="3816338685" sldId="281"/>
            <ac:spMk id="4" creationId="{CD6CF59C-124E-D2A7-AB02-8218D7646DFB}"/>
          </ac:spMkLst>
        </pc:spChg>
        <pc:spChg chg="add mod">
          <ac:chgData name="Aaron Gogniat" userId="22644682ecb11cc3" providerId="LiveId" clId="{11D564BD-B773-4E54-888D-8FAC6FEA9CEA}" dt="2024-04-28T20:00:38.278" v="1229" actId="14100"/>
          <ac:spMkLst>
            <pc:docMk/>
            <pc:sldMk cId="3816338685" sldId="281"/>
            <ac:spMk id="6" creationId="{FFA6BCFB-30EB-89A4-5489-823365B936A1}"/>
          </ac:spMkLst>
        </pc:spChg>
        <pc:spChg chg="add mod">
          <ac:chgData name="Aaron Gogniat" userId="22644682ecb11cc3" providerId="LiveId" clId="{11D564BD-B773-4E54-888D-8FAC6FEA9CEA}" dt="2024-04-28T20:01:07.781" v="1233" actId="14100"/>
          <ac:spMkLst>
            <pc:docMk/>
            <pc:sldMk cId="3816338685" sldId="281"/>
            <ac:spMk id="7" creationId="{A5E181CF-8D28-E654-8870-8ECB3D18FDD1}"/>
          </ac:spMkLst>
        </pc:spChg>
        <pc:spChg chg="add mod">
          <ac:chgData name="Aaron Gogniat" userId="22644682ecb11cc3" providerId="LiveId" clId="{11D564BD-B773-4E54-888D-8FAC6FEA9CEA}" dt="2024-04-28T20:01:27.223" v="1239" actId="1076"/>
          <ac:spMkLst>
            <pc:docMk/>
            <pc:sldMk cId="3816338685" sldId="281"/>
            <ac:spMk id="8" creationId="{CF330B1C-82C3-55C2-2ADE-6A89FAF9B007}"/>
          </ac:spMkLst>
        </pc:spChg>
        <pc:picChg chg="add mod ord">
          <ac:chgData name="Aaron Gogniat" userId="22644682ecb11cc3" providerId="LiveId" clId="{11D564BD-B773-4E54-888D-8FAC6FEA9CEA}" dt="2024-04-25T09:10:46.904" v="590" actId="1076"/>
          <ac:picMkLst>
            <pc:docMk/>
            <pc:sldMk cId="3816338685" sldId="281"/>
            <ac:picMk id="5" creationId="{0F467975-3140-8BE9-73C4-E4C086917222}"/>
          </ac:picMkLst>
        </pc:picChg>
      </pc:sldChg>
      <pc:sldChg chg="addSp delSp modSp new mod">
        <pc:chgData name="Aaron Gogniat" userId="22644682ecb11cc3" providerId="LiveId" clId="{11D564BD-B773-4E54-888D-8FAC6FEA9CEA}" dt="2024-04-25T09:13:13.165" v="618" actId="167"/>
        <pc:sldMkLst>
          <pc:docMk/>
          <pc:sldMk cId="1775436204" sldId="282"/>
        </pc:sldMkLst>
        <pc:spChg chg="mod">
          <ac:chgData name="Aaron Gogniat" userId="22644682ecb11cc3" providerId="LiveId" clId="{11D564BD-B773-4E54-888D-8FAC6FEA9CEA}" dt="2024-04-25T09:12:21.764" v="601" actId="1076"/>
          <ac:spMkLst>
            <pc:docMk/>
            <pc:sldMk cId="1775436204" sldId="282"/>
            <ac:spMk id="2" creationId="{D01A7F47-932B-ADDB-855A-6E3925A16D8E}"/>
          </ac:spMkLst>
        </pc:spChg>
        <pc:spChg chg="del">
          <ac:chgData name="Aaron Gogniat" userId="22644682ecb11cc3" providerId="LiveId" clId="{11D564BD-B773-4E54-888D-8FAC6FEA9CEA}" dt="2024-04-25T09:12:26.588" v="602" actId="478"/>
          <ac:spMkLst>
            <pc:docMk/>
            <pc:sldMk cId="1775436204" sldId="282"/>
            <ac:spMk id="3" creationId="{3C6A30DA-87E7-466D-3F16-CA1FF5A4F05B}"/>
          </ac:spMkLst>
        </pc:spChg>
        <pc:picChg chg="add mod ord">
          <ac:chgData name="Aaron Gogniat" userId="22644682ecb11cc3" providerId="LiveId" clId="{11D564BD-B773-4E54-888D-8FAC6FEA9CEA}" dt="2024-04-25T09:13:13.165" v="618" actId="167"/>
          <ac:picMkLst>
            <pc:docMk/>
            <pc:sldMk cId="1775436204" sldId="282"/>
            <ac:picMk id="5" creationId="{A713264F-CAD7-6744-029E-516628F670A2}"/>
          </ac:picMkLst>
        </pc:picChg>
        <pc:picChg chg="add del mod">
          <ac:chgData name="Aaron Gogniat" userId="22644682ecb11cc3" providerId="LiveId" clId="{11D564BD-B773-4E54-888D-8FAC6FEA9CEA}" dt="2024-04-25T09:12:46.525" v="605" actId="21"/>
          <ac:picMkLst>
            <pc:docMk/>
            <pc:sldMk cId="1775436204" sldId="282"/>
            <ac:picMk id="7" creationId="{A1764691-E85F-BD96-2135-13E666293775}"/>
          </ac:picMkLst>
        </pc:picChg>
      </pc:sldChg>
      <pc:sldChg chg="addSp delSp modSp new mod">
        <pc:chgData name="Aaron Gogniat" userId="22644682ecb11cc3" providerId="LiveId" clId="{11D564BD-B773-4E54-888D-8FAC6FEA9CEA}" dt="2024-04-25T09:13:06.481" v="617" actId="1076"/>
        <pc:sldMkLst>
          <pc:docMk/>
          <pc:sldMk cId="409619240" sldId="283"/>
        </pc:sldMkLst>
        <pc:spChg chg="mod">
          <ac:chgData name="Aaron Gogniat" userId="22644682ecb11cc3" providerId="LiveId" clId="{11D564BD-B773-4E54-888D-8FAC6FEA9CEA}" dt="2024-04-25T09:13:06.481" v="617" actId="1076"/>
          <ac:spMkLst>
            <pc:docMk/>
            <pc:sldMk cId="409619240" sldId="283"/>
            <ac:spMk id="2" creationId="{C94652C0-F063-26AD-9DFE-CC395135B847}"/>
          </ac:spMkLst>
        </pc:spChg>
        <pc:spChg chg="del">
          <ac:chgData name="Aaron Gogniat" userId="22644682ecb11cc3" providerId="LiveId" clId="{11D564BD-B773-4E54-888D-8FAC6FEA9CEA}" dt="2024-04-25T09:12:53.208" v="607" actId="478"/>
          <ac:spMkLst>
            <pc:docMk/>
            <pc:sldMk cId="409619240" sldId="283"/>
            <ac:spMk id="3" creationId="{873AC816-BCD5-2186-483F-69C9F7482DB5}"/>
          </ac:spMkLst>
        </pc:spChg>
        <pc:picChg chg="add mod">
          <ac:chgData name="Aaron Gogniat" userId="22644682ecb11cc3" providerId="LiveId" clId="{11D564BD-B773-4E54-888D-8FAC6FEA9CEA}" dt="2024-04-25T09:12:59.344" v="608"/>
          <ac:picMkLst>
            <pc:docMk/>
            <pc:sldMk cId="409619240" sldId="283"/>
            <ac:picMk id="7" creationId="{A1764691-E85F-BD96-2135-13E666293775}"/>
          </ac:picMkLst>
        </pc:picChg>
      </pc:sldChg>
      <pc:sldChg chg="modSp new del mod">
        <pc:chgData name="Aaron Gogniat" userId="22644682ecb11cc3" providerId="LiveId" clId="{11D564BD-B773-4E54-888D-8FAC6FEA9CEA}" dt="2024-04-25T11:31:07.603" v="649" actId="47"/>
        <pc:sldMkLst>
          <pc:docMk/>
          <pc:sldMk cId="1301673893" sldId="284"/>
        </pc:sldMkLst>
        <pc:spChg chg="mod">
          <ac:chgData name="Aaron Gogniat" userId="22644682ecb11cc3" providerId="LiveId" clId="{11D564BD-B773-4E54-888D-8FAC6FEA9CEA}" dt="2024-04-25T11:30:57.545" v="647" actId="20577"/>
          <ac:spMkLst>
            <pc:docMk/>
            <pc:sldMk cId="1301673893" sldId="284"/>
            <ac:spMk id="2" creationId="{5B271AFF-106E-01C3-A723-C438F36F071C}"/>
          </ac:spMkLst>
        </pc:spChg>
      </pc:sldChg>
      <pc:sldChg chg="new del">
        <pc:chgData name="Aaron Gogniat" userId="22644682ecb11cc3" providerId="LiveId" clId="{11D564BD-B773-4E54-888D-8FAC6FEA9CEA}" dt="2024-04-25T11:18:46.933" v="621" actId="47"/>
        <pc:sldMkLst>
          <pc:docMk/>
          <pc:sldMk cId="3250184300" sldId="284"/>
        </pc:sldMkLst>
      </pc:sldChg>
      <pc:sldChg chg="delSp modSp new mod">
        <pc:chgData name="Aaron Gogniat" userId="22644682ecb11cc3" providerId="LiveId" clId="{11D564BD-B773-4E54-888D-8FAC6FEA9CEA}" dt="2024-04-28T20:02:32.002" v="1240" actId="478"/>
        <pc:sldMkLst>
          <pc:docMk/>
          <pc:sldMk cId="4040954549" sldId="285"/>
        </pc:sldMkLst>
        <pc:spChg chg="mod">
          <ac:chgData name="Aaron Gogniat" userId="22644682ecb11cc3" providerId="LiveId" clId="{11D564BD-B773-4E54-888D-8FAC6FEA9CEA}" dt="2024-04-25T11:31:13.464" v="666" actId="20577"/>
          <ac:spMkLst>
            <pc:docMk/>
            <pc:sldMk cId="4040954549" sldId="285"/>
            <ac:spMk id="2" creationId="{B137BB33-D825-39CD-A9AA-3C88761F35BF}"/>
          </ac:spMkLst>
        </pc:spChg>
        <pc:spChg chg="del">
          <ac:chgData name="Aaron Gogniat" userId="22644682ecb11cc3" providerId="LiveId" clId="{11D564BD-B773-4E54-888D-8FAC6FEA9CEA}" dt="2024-04-28T20:02:32.002" v="1240" actId="478"/>
          <ac:spMkLst>
            <pc:docMk/>
            <pc:sldMk cId="4040954549" sldId="285"/>
            <ac:spMk id="3" creationId="{CF24ECB6-6F34-E479-C2B1-31462D0AB605}"/>
          </ac:spMkLst>
        </pc:spChg>
      </pc:sldChg>
      <pc:sldChg chg="addSp delSp modSp new mod">
        <pc:chgData name="Aaron Gogniat" userId="22644682ecb11cc3" providerId="LiveId" clId="{11D564BD-B773-4E54-888D-8FAC6FEA9CEA}" dt="2024-04-28T20:02:57.358" v="1243" actId="1076"/>
        <pc:sldMkLst>
          <pc:docMk/>
          <pc:sldMk cId="813075752" sldId="286"/>
        </pc:sldMkLst>
        <pc:spChg chg="mod">
          <ac:chgData name="Aaron Gogniat" userId="22644682ecb11cc3" providerId="LiveId" clId="{11D564BD-B773-4E54-888D-8FAC6FEA9CEA}" dt="2024-04-28T19:38:16.440" v="947" actId="1076"/>
          <ac:spMkLst>
            <pc:docMk/>
            <pc:sldMk cId="813075752" sldId="286"/>
            <ac:spMk id="2" creationId="{5B827D89-A19A-6FB0-D140-D46C439D32BF}"/>
          </ac:spMkLst>
        </pc:spChg>
        <pc:spChg chg="del">
          <ac:chgData name="Aaron Gogniat" userId="22644682ecb11cc3" providerId="LiveId" clId="{11D564BD-B773-4E54-888D-8FAC6FEA9CEA}" dt="2024-04-25T11:31:25.205" v="668"/>
          <ac:spMkLst>
            <pc:docMk/>
            <pc:sldMk cId="813075752" sldId="286"/>
            <ac:spMk id="3" creationId="{8D28504B-0D55-E4AD-E70E-2D9B5B109240}"/>
          </ac:spMkLst>
        </pc:spChg>
        <pc:picChg chg="add mod">
          <ac:chgData name="Aaron Gogniat" userId="22644682ecb11cc3" providerId="LiveId" clId="{11D564BD-B773-4E54-888D-8FAC6FEA9CEA}" dt="2024-04-28T20:02:57.358" v="1243" actId="1076"/>
          <ac:picMkLst>
            <pc:docMk/>
            <pc:sldMk cId="813075752" sldId="286"/>
            <ac:picMk id="5" creationId="{6E83F08A-532E-188A-8477-94D4804BE809}"/>
          </ac:picMkLst>
        </pc:picChg>
      </pc:sldChg>
      <pc:sldChg chg="addSp delSp modSp add mod">
        <pc:chgData name="Aaron Gogniat" userId="22644682ecb11cc3" providerId="LiveId" clId="{11D564BD-B773-4E54-888D-8FAC6FEA9CEA}" dt="2024-04-28T19:38:07.100" v="946" actId="1076"/>
        <pc:sldMkLst>
          <pc:docMk/>
          <pc:sldMk cId="1205044097" sldId="287"/>
        </pc:sldMkLst>
        <pc:spChg chg="mod">
          <ac:chgData name="Aaron Gogniat" userId="22644682ecb11cc3" providerId="LiveId" clId="{11D564BD-B773-4E54-888D-8FAC6FEA9CEA}" dt="2024-04-28T19:38:07.100" v="946" actId="1076"/>
          <ac:spMkLst>
            <pc:docMk/>
            <pc:sldMk cId="1205044097" sldId="287"/>
            <ac:spMk id="2" creationId="{5B827D89-A19A-6FB0-D140-D46C439D32BF}"/>
          </ac:spMkLst>
        </pc:spChg>
        <pc:spChg chg="add del mod">
          <ac:chgData name="Aaron Gogniat" userId="22644682ecb11cc3" providerId="LiveId" clId="{11D564BD-B773-4E54-888D-8FAC6FEA9CEA}" dt="2024-04-25T11:32:52.924" v="788" actId="478"/>
          <ac:spMkLst>
            <pc:docMk/>
            <pc:sldMk cId="1205044097" sldId="287"/>
            <ac:spMk id="4" creationId="{EA326285-4644-9C3C-95D9-C3A6F6A8A149}"/>
          </ac:spMkLst>
        </pc:spChg>
        <pc:picChg chg="del">
          <ac:chgData name="Aaron Gogniat" userId="22644682ecb11cc3" providerId="LiveId" clId="{11D564BD-B773-4E54-888D-8FAC6FEA9CEA}" dt="2024-04-25T11:32:50.833" v="787" actId="478"/>
          <ac:picMkLst>
            <pc:docMk/>
            <pc:sldMk cId="1205044097" sldId="287"/>
            <ac:picMk id="5" creationId="{6E83F08A-532E-188A-8477-94D4804BE809}"/>
          </ac:picMkLst>
        </pc:picChg>
        <pc:picChg chg="add mod">
          <ac:chgData name="Aaron Gogniat" userId="22644682ecb11cc3" providerId="LiveId" clId="{11D564BD-B773-4E54-888D-8FAC6FEA9CEA}" dt="2024-04-25T11:32:55.882" v="789"/>
          <ac:picMkLst>
            <pc:docMk/>
            <pc:sldMk cId="1205044097" sldId="287"/>
            <ac:picMk id="7" creationId="{726F0720-02BD-634A-87CD-31177732A3B9}"/>
          </ac:picMkLst>
        </pc:picChg>
      </pc:sldChg>
      <pc:sldChg chg="addSp delSp modSp add mod">
        <pc:chgData name="Aaron Gogniat" userId="22644682ecb11cc3" providerId="LiveId" clId="{11D564BD-B773-4E54-888D-8FAC6FEA9CEA}" dt="2024-04-28T19:37:46.539" v="945" actId="1076"/>
        <pc:sldMkLst>
          <pc:docMk/>
          <pc:sldMk cId="3891247233" sldId="288"/>
        </pc:sldMkLst>
        <pc:spChg chg="mod">
          <ac:chgData name="Aaron Gogniat" userId="22644682ecb11cc3" providerId="LiveId" clId="{11D564BD-B773-4E54-888D-8FAC6FEA9CEA}" dt="2024-04-28T19:37:46.539" v="945" actId="1076"/>
          <ac:spMkLst>
            <pc:docMk/>
            <pc:sldMk cId="3891247233" sldId="288"/>
            <ac:spMk id="2" creationId="{5B827D89-A19A-6FB0-D140-D46C439D32BF}"/>
          </ac:spMkLst>
        </pc:spChg>
        <pc:spChg chg="add del mod">
          <ac:chgData name="Aaron Gogniat" userId="22644682ecb11cc3" providerId="LiveId" clId="{11D564BD-B773-4E54-888D-8FAC6FEA9CEA}" dt="2024-04-25T11:33:17.340" v="791" actId="478"/>
          <ac:spMkLst>
            <pc:docMk/>
            <pc:sldMk cId="3891247233" sldId="288"/>
            <ac:spMk id="4" creationId="{8062E5D3-D48E-7080-D218-EC29157E95D2}"/>
          </ac:spMkLst>
        </pc:spChg>
        <pc:picChg chg="del">
          <ac:chgData name="Aaron Gogniat" userId="22644682ecb11cc3" providerId="LiveId" clId="{11D564BD-B773-4E54-888D-8FAC6FEA9CEA}" dt="2024-04-25T11:33:10.638" v="790" actId="478"/>
          <ac:picMkLst>
            <pc:docMk/>
            <pc:sldMk cId="3891247233" sldId="288"/>
            <ac:picMk id="5" creationId="{6E83F08A-532E-188A-8477-94D4804BE809}"/>
          </ac:picMkLst>
        </pc:picChg>
        <pc:picChg chg="add mod">
          <ac:chgData name="Aaron Gogniat" userId="22644682ecb11cc3" providerId="LiveId" clId="{11D564BD-B773-4E54-888D-8FAC6FEA9CEA}" dt="2024-04-25T11:33:28.018" v="800"/>
          <ac:picMkLst>
            <pc:docMk/>
            <pc:sldMk cId="3891247233" sldId="288"/>
            <ac:picMk id="7" creationId="{9A7C57BA-8DEE-8D59-B753-7E44C6B43E6F}"/>
          </ac:picMkLst>
        </pc:picChg>
      </pc:sldChg>
      <pc:sldChg chg="addSp delSp modSp add mod">
        <pc:chgData name="Aaron Gogniat" userId="22644682ecb11cc3" providerId="LiveId" clId="{11D564BD-B773-4E54-888D-8FAC6FEA9CEA}" dt="2024-04-28T20:12:36.628" v="1261" actId="1076"/>
        <pc:sldMkLst>
          <pc:docMk/>
          <pc:sldMk cId="1908831605" sldId="289"/>
        </pc:sldMkLst>
        <pc:spChg chg="mod">
          <ac:chgData name="Aaron Gogniat" userId="22644682ecb11cc3" providerId="LiveId" clId="{11D564BD-B773-4E54-888D-8FAC6FEA9CEA}" dt="2024-04-28T19:37:39.786" v="944" actId="1076"/>
          <ac:spMkLst>
            <pc:docMk/>
            <pc:sldMk cId="1908831605" sldId="289"/>
            <ac:spMk id="2" creationId="{5B827D89-A19A-6FB0-D140-D46C439D32BF}"/>
          </ac:spMkLst>
        </pc:spChg>
        <pc:spChg chg="add del mod">
          <ac:chgData name="Aaron Gogniat" userId="22644682ecb11cc3" providerId="LiveId" clId="{11D564BD-B773-4E54-888D-8FAC6FEA9CEA}" dt="2024-04-25T11:33:56.065" v="821" actId="478"/>
          <ac:spMkLst>
            <pc:docMk/>
            <pc:sldMk cId="1908831605" sldId="289"/>
            <ac:spMk id="4" creationId="{CB2DB136-B501-4528-3251-780C5BCA696B}"/>
          </ac:spMkLst>
        </pc:spChg>
        <pc:picChg chg="del">
          <ac:chgData name="Aaron Gogniat" userId="22644682ecb11cc3" providerId="LiveId" clId="{11D564BD-B773-4E54-888D-8FAC6FEA9CEA}" dt="2024-04-25T11:33:48.316" v="820" actId="478"/>
          <ac:picMkLst>
            <pc:docMk/>
            <pc:sldMk cId="1908831605" sldId="289"/>
            <ac:picMk id="5" creationId="{6E83F08A-532E-188A-8477-94D4804BE809}"/>
          </ac:picMkLst>
        </pc:picChg>
        <pc:picChg chg="add mod modCrop">
          <ac:chgData name="Aaron Gogniat" userId="22644682ecb11cc3" providerId="LiveId" clId="{11D564BD-B773-4E54-888D-8FAC6FEA9CEA}" dt="2024-04-28T20:11:46.100" v="1260" actId="1076"/>
          <ac:picMkLst>
            <pc:docMk/>
            <pc:sldMk cId="1908831605" sldId="289"/>
            <ac:picMk id="7" creationId="{ED236857-40A2-C3DF-A5A2-EE89A73F029E}"/>
          </ac:picMkLst>
        </pc:picChg>
        <pc:picChg chg="add mod modCrop">
          <ac:chgData name="Aaron Gogniat" userId="22644682ecb11cc3" providerId="LiveId" clId="{11D564BD-B773-4E54-888D-8FAC6FEA9CEA}" dt="2024-04-28T20:12:36.628" v="1261" actId="1076"/>
          <ac:picMkLst>
            <pc:docMk/>
            <pc:sldMk cId="1908831605" sldId="289"/>
            <ac:picMk id="8" creationId="{EB8B95DF-A85F-51E8-2A0B-BEA190C35CDF}"/>
          </ac:picMkLst>
        </pc:picChg>
      </pc:sldChg>
      <pc:sldChg chg="modSp new mod">
        <pc:chgData name="Aaron Gogniat" userId="22644682ecb11cc3" providerId="LiveId" clId="{11D564BD-B773-4E54-888D-8FAC6FEA9CEA}" dt="2024-04-28T19:15:36.096" v="866" actId="20577"/>
        <pc:sldMkLst>
          <pc:docMk/>
          <pc:sldMk cId="2657478025" sldId="290"/>
        </pc:sldMkLst>
        <pc:spChg chg="mod">
          <ac:chgData name="Aaron Gogniat" userId="22644682ecb11cc3" providerId="LiveId" clId="{11D564BD-B773-4E54-888D-8FAC6FEA9CEA}" dt="2024-04-28T19:15:36.096" v="866" actId="20577"/>
          <ac:spMkLst>
            <pc:docMk/>
            <pc:sldMk cId="2657478025" sldId="290"/>
            <ac:spMk id="2" creationId="{A1C81C33-1239-9809-451F-EFFBA3064850}"/>
          </ac:spMkLst>
        </pc:spChg>
      </pc:sldChg>
      <pc:sldChg chg="addSp delSp modSp new mod ord">
        <pc:chgData name="Aaron Gogniat" userId="22644682ecb11cc3" providerId="LiveId" clId="{11D564BD-B773-4E54-888D-8FAC6FEA9CEA}" dt="2024-04-29T10:57:24.882" v="1263"/>
        <pc:sldMkLst>
          <pc:docMk/>
          <pc:sldMk cId="1172813144" sldId="291"/>
        </pc:sldMkLst>
        <pc:spChg chg="mod">
          <ac:chgData name="Aaron Gogniat" userId="22644682ecb11cc3" providerId="LiveId" clId="{11D564BD-B773-4E54-888D-8FAC6FEA9CEA}" dt="2024-04-28T19:37:32.686" v="943" actId="1076"/>
          <ac:spMkLst>
            <pc:docMk/>
            <pc:sldMk cId="1172813144" sldId="291"/>
            <ac:spMk id="2" creationId="{8EE764D9-29B1-76AB-24B4-DE14D972ABC1}"/>
          </ac:spMkLst>
        </pc:spChg>
        <pc:spChg chg="del">
          <ac:chgData name="Aaron Gogniat" userId="22644682ecb11cc3" providerId="LiveId" clId="{11D564BD-B773-4E54-888D-8FAC6FEA9CEA}" dt="2024-04-28T19:22:39.020" v="870" actId="478"/>
          <ac:spMkLst>
            <pc:docMk/>
            <pc:sldMk cId="1172813144" sldId="291"/>
            <ac:spMk id="3" creationId="{9F3730D7-9044-4C1B-AEB6-1A2119A918C6}"/>
          </ac:spMkLst>
        </pc:spChg>
        <pc:spChg chg="add del mod">
          <ac:chgData name="Aaron Gogniat" userId="22644682ecb11cc3" providerId="LiveId" clId="{11D564BD-B773-4E54-888D-8FAC6FEA9CEA}" dt="2024-04-28T19:22:44.772" v="873" actId="478"/>
          <ac:spMkLst>
            <pc:docMk/>
            <pc:sldMk cId="1172813144" sldId="291"/>
            <ac:spMk id="5" creationId="{98FE3AB6-1D50-DC24-BF72-4BE165E6F60B}"/>
          </ac:spMkLst>
        </pc:spChg>
        <pc:spChg chg="add del">
          <ac:chgData name="Aaron Gogniat" userId="22644682ecb11cc3" providerId="LiveId" clId="{11D564BD-B773-4E54-888D-8FAC6FEA9CEA}" dt="2024-04-28T19:23:21.526" v="875" actId="478"/>
          <ac:spMkLst>
            <pc:docMk/>
            <pc:sldMk cId="1172813144" sldId="291"/>
            <ac:spMk id="7" creationId="{B1BE071E-E2E4-3A00-33B4-DF5F2EA11598}"/>
          </ac:spMkLst>
        </pc:spChg>
        <pc:picChg chg="add mod">
          <ac:chgData name="Aaron Gogniat" userId="22644682ecb11cc3" providerId="LiveId" clId="{11D564BD-B773-4E54-888D-8FAC6FEA9CEA}" dt="2024-04-28T19:24:11.011" v="882" actId="1076"/>
          <ac:picMkLst>
            <pc:docMk/>
            <pc:sldMk cId="1172813144" sldId="291"/>
            <ac:picMk id="9" creationId="{EDB59311-8216-F9CE-177F-DB057496E1AC}"/>
          </ac:picMkLst>
        </pc:picChg>
        <pc:picChg chg="add mod">
          <ac:chgData name="Aaron Gogniat" userId="22644682ecb11cc3" providerId="LiveId" clId="{11D564BD-B773-4E54-888D-8FAC6FEA9CEA}" dt="2024-04-28T19:24:17.376" v="883" actId="1076"/>
          <ac:picMkLst>
            <pc:docMk/>
            <pc:sldMk cId="1172813144" sldId="291"/>
            <ac:picMk id="11" creationId="{AB9449E7-9F14-8A2E-6493-4AF540C45826}"/>
          </ac:picMkLst>
        </pc:picChg>
        <pc:picChg chg="add del">
          <ac:chgData name="Aaron Gogniat" userId="22644682ecb11cc3" providerId="LiveId" clId="{11D564BD-B773-4E54-888D-8FAC6FEA9CEA}" dt="2024-04-28T19:24:23.289" v="885" actId="22"/>
          <ac:picMkLst>
            <pc:docMk/>
            <pc:sldMk cId="1172813144" sldId="291"/>
            <ac:picMk id="13" creationId="{C754D5D9-982A-613A-E1C8-22FCB55ACBBE}"/>
          </ac:picMkLst>
        </pc:picChg>
      </pc:sldChg>
      <pc:sldChg chg="addSp delSp modSp add mod">
        <pc:chgData name="Aaron Gogniat" userId="22644682ecb11cc3" providerId="LiveId" clId="{11D564BD-B773-4E54-888D-8FAC6FEA9CEA}" dt="2024-04-28T19:37:24.515" v="942" actId="1076"/>
        <pc:sldMkLst>
          <pc:docMk/>
          <pc:sldMk cId="4050562295" sldId="292"/>
        </pc:sldMkLst>
        <pc:spChg chg="mod">
          <ac:chgData name="Aaron Gogniat" userId="22644682ecb11cc3" providerId="LiveId" clId="{11D564BD-B773-4E54-888D-8FAC6FEA9CEA}" dt="2024-04-28T19:37:24.515" v="942" actId="1076"/>
          <ac:spMkLst>
            <pc:docMk/>
            <pc:sldMk cId="4050562295" sldId="292"/>
            <ac:spMk id="2" creationId="{8EE764D9-29B1-76AB-24B4-DE14D972ABC1}"/>
          </ac:spMkLst>
        </pc:spChg>
        <pc:spChg chg="add del mod">
          <ac:chgData name="Aaron Gogniat" userId="22644682ecb11cc3" providerId="LiveId" clId="{11D564BD-B773-4E54-888D-8FAC6FEA9CEA}" dt="2024-04-28T19:27:59.768" v="901" actId="478"/>
          <ac:spMkLst>
            <pc:docMk/>
            <pc:sldMk cId="4050562295" sldId="292"/>
            <ac:spMk id="7" creationId="{5F869EA1-D714-8858-5B9C-3D2AC1A36F37}"/>
          </ac:spMkLst>
        </pc:spChg>
        <pc:picChg chg="add mod">
          <ac:chgData name="Aaron Gogniat" userId="22644682ecb11cc3" providerId="LiveId" clId="{11D564BD-B773-4E54-888D-8FAC6FEA9CEA}" dt="2024-04-28T19:25:05.846" v="891" actId="1076"/>
          <ac:picMkLst>
            <pc:docMk/>
            <pc:sldMk cId="4050562295" sldId="292"/>
            <ac:picMk id="4" creationId="{CB3D2A46-9795-9BD4-FEDE-409CBA097DD1}"/>
          </ac:picMkLst>
        </pc:picChg>
        <pc:picChg chg="add mod">
          <ac:chgData name="Aaron Gogniat" userId="22644682ecb11cc3" providerId="LiveId" clId="{11D564BD-B773-4E54-888D-8FAC6FEA9CEA}" dt="2024-04-28T19:25:56.416" v="895" actId="1076"/>
          <ac:picMkLst>
            <pc:docMk/>
            <pc:sldMk cId="4050562295" sldId="292"/>
            <ac:picMk id="6" creationId="{648B0D93-0568-6F76-8372-665B7EC1E747}"/>
          </ac:picMkLst>
        </pc:picChg>
        <pc:picChg chg="del">
          <ac:chgData name="Aaron Gogniat" userId="22644682ecb11cc3" providerId="LiveId" clId="{11D564BD-B773-4E54-888D-8FAC6FEA9CEA}" dt="2024-04-28T19:25:02.753" v="889" actId="478"/>
          <ac:picMkLst>
            <pc:docMk/>
            <pc:sldMk cId="4050562295" sldId="292"/>
            <ac:picMk id="9" creationId="{EDB59311-8216-F9CE-177F-DB057496E1AC}"/>
          </ac:picMkLst>
        </pc:picChg>
        <pc:picChg chg="del">
          <ac:chgData name="Aaron Gogniat" userId="22644682ecb11cc3" providerId="LiveId" clId="{11D564BD-B773-4E54-888D-8FAC6FEA9CEA}" dt="2024-04-28T19:25:00.911" v="888" actId="478"/>
          <ac:picMkLst>
            <pc:docMk/>
            <pc:sldMk cId="4050562295" sldId="292"/>
            <ac:picMk id="11" creationId="{AB9449E7-9F14-8A2E-6493-4AF540C45826}"/>
          </ac:picMkLst>
        </pc:picChg>
      </pc:sldChg>
      <pc:sldChg chg="addSp delSp modSp add mod">
        <pc:chgData name="Aaron Gogniat" userId="22644682ecb11cc3" providerId="LiveId" clId="{11D564BD-B773-4E54-888D-8FAC6FEA9CEA}" dt="2024-04-28T19:37:18.383" v="941" actId="1076"/>
        <pc:sldMkLst>
          <pc:docMk/>
          <pc:sldMk cId="1148358421" sldId="293"/>
        </pc:sldMkLst>
        <pc:spChg chg="mod">
          <ac:chgData name="Aaron Gogniat" userId="22644682ecb11cc3" providerId="LiveId" clId="{11D564BD-B773-4E54-888D-8FAC6FEA9CEA}" dt="2024-04-28T19:37:18.383" v="941" actId="1076"/>
          <ac:spMkLst>
            <pc:docMk/>
            <pc:sldMk cId="1148358421" sldId="293"/>
            <ac:spMk id="2" creationId="{8EE764D9-29B1-76AB-24B4-DE14D972ABC1}"/>
          </ac:spMkLst>
        </pc:spChg>
        <pc:picChg chg="add mod">
          <ac:chgData name="Aaron Gogniat" userId="22644682ecb11cc3" providerId="LiveId" clId="{11D564BD-B773-4E54-888D-8FAC6FEA9CEA}" dt="2024-04-28T19:28:45.898" v="905" actId="1076"/>
          <ac:picMkLst>
            <pc:docMk/>
            <pc:sldMk cId="1148358421" sldId="293"/>
            <ac:picMk id="4" creationId="{A43EC938-FB7E-20B5-6437-42F57D4E9E92}"/>
          </ac:picMkLst>
        </pc:picChg>
        <pc:picChg chg="del">
          <ac:chgData name="Aaron Gogniat" userId="22644682ecb11cc3" providerId="LiveId" clId="{11D564BD-B773-4E54-888D-8FAC6FEA9CEA}" dt="2024-04-28T19:28:39.504" v="902" actId="478"/>
          <ac:picMkLst>
            <pc:docMk/>
            <pc:sldMk cId="1148358421" sldId="293"/>
            <ac:picMk id="9" creationId="{EDB59311-8216-F9CE-177F-DB057496E1AC}"/>
          </ac:picMkLst>
        </pc:picChg>
        <pc:picChg chg="del">
          <ac:chgData name="Aaron Gogniat" userId="22644682ecb11cc3" providerId="LiveId" clId="{11D564BD-B773-4E54-888D-8FAC6FEA9CEA}" dt="2024-04-28T19:28:40.950" v="903" actId="478"/>
          <ac:picMkLst>
            <pc:docMk/>
            <pc:sldMk cId="1148358421" sldId="293"/>
            <ac:picMk id="11" creationId="{AB9449E7-9F14-8A2E-6493-4AF540C45826}"/>
          </ac:picMkLst>
        </pc:picChg>
      </pc:sldChg>
      <pc:sldChg chg="addSp delSp modSp new mod">
        <pc:chgData name="Aaron Gogniat" userId="22644682ecb11cc3" providerId="LiveId" clId="{11D564BD-B773-4E54-888D-8FAC6FEA9CEA}" dt="2024-04-28T19:37:11.980" v="940" actId="1076"/>
        <pc:sldMkLst>
          <pc:docMk/>
          <pc:sldMk cId="3522753104" sldId="294"/>
        </pc:sldMkLst>
        <pc:spChg chg="mod">
          <ac:chgData name="Aaron Gogniat" userId="22644682ecb11cc3" providerId="LiveId" clId="{11D564BD-B773-4E54-888D-8FAC6FEA9CEA}" dt="2024-04-28T19:37:11.980" v="940" actId="1076"/>
          <ac:spMkLst>
            <pc:docMk/>
            <pc:sldMk cId="3522753104" sldId="294"/>
            <ac:spMk id="2" creationId="{4BC7CFCF-AA72-C211-1790-3FF04B6EAC07}"/>
          </ac:spMkLst>
        </pc:spChg>
        <pc:spChg chg="del">
          <ac:chgData name="Aaron Gogniat" userId="22644682ecb11cc3" providerId="LiveId" clId="{11D564BD-B773-4E54-888D-8FAC6FEA9CEA}" dt="2024-04-28T19:29:19.162" v="909" actId="478"/>
          <ac:spMkLst>
            <pc:docMk/>
            <pc:sldMk cId="3522753104" sldId="294"/>
            <ac:spMk id="3" creationId="{3F61F853-2BA9-DC58-0034-7D7FE074E905}"/>
          </ac:spMkLst>
        </pc:spChg>
        <pc:picChg chg="add del mod">
          <ac:chgData name="Aaron Gogniat" userId="22644682ecb11cc3" providerId="LiveId" clId="{11D564BD-B773-4E54-888D-8FAC6FEA9CEA}" dt="2024-04-28T19:34:13.045" v="914" actId="478"/>
          <ac:picMkLst>
            <pc:docMk/>
            <pc:sldMk cId="3522753104" sldId="294"/>
            <ac:picMk id="5" creationId="{77F49AAF-0E4A-082A-5063-FD2C4592395F}"/>
          </ac:picMkLst>
        </pc:picChg>
        <pc:picChg chg="add del mod">
          <ac:chgData name="Aaron Gogniat" userId="22644682ecb11cc3" providerId="LiveId" clId="{11D564BD-B773-4E54-888D-8FAC6FEA9CEA}" dt="2024-04-28T19:37:05.612" v="939" actId="1076"/>
          <ac:picMkLst>
            <pc:docMk/>
            <pc:sldMk cId="3522753104" sldId="294"/>
            <ac:picMk id="7" creationId="{14F71FC6-354D-35B9-0894-041080B12FF9}"/>
          </ac:picMkLst>
        </pc:picChg>
        <pc:picChg chg="add del mod">
          <ac:chgData name="Aaron Gogniat" userId="22644682ecb11cc3" providerId="LiveId" clId="{11D564BD-B773-4E54-888D-8FAC6FEA9CEA}" dt="2024-04-28T19:35:58.630" v="920" actId="478"/>
          <ac:picMkLst>
            <pc:docMk/>
            <pc:sldMk cId="3522753104" sldId="294"/>
            <ac:picMk id="9" creationId="{BE7E981D-6354-0A43-1E46-8BDC83EFAE72}"/>
          </ac:picMkLst>
        </pc:picChg>
        <pc:picChg chg="add del">
          <ac:chgData name="Aaron Gogniat" userId="22644682ecb11cc3" providerId="LiveId" clId="{11D564BD-B773-4E54-888D-8FAC6FEA9CEA}" dt="2024-04-28T19:36:10.932" v="926" actId="22"/>
          <ac:picMkLst>
            <pc:docMk/>
            <pc:sldMk cId="3522753104" sldId="294"/>
            <ac:picMk id="11" creationId="{77453692-110F-3820-2D6F-F0663AEA6A8C}"/>
          </ac:picMkLst>
        </pc:picChg>
      </pc:sldChg>
      <pc:sldChg chg="new del">
        <pc:chgData name="Aaron Gogniat" userId="22644682ecb11cc3" providerId="LiveId" clId="{11D564BD-B773-4E54-888D-8FAC6FEA9CEA}" dt="2024-04-28T19:36:15.725" v="928" actId="47"/>
        <pc:sldMkLst>
          <pc:docMk/>
          <pc:sldMk cId="20177283" sldId="295"/>
        </pc:sldMkLst>
      </pc:sldChg>
      <pc:sldChg chg="addSp delSp modSp add mod">
        <pc:chgData name="Aaron Gogniat" userId="22644682ecb11cc3" providerId="LiveId" clId="{11D564BD-B773-4E54-888D-8FAC6FEA9CEA}" dt="2024-04-28T19:36:57.250" v="938" actId="1076"/>
        <pc:sldMkLst>
          <pc:docMk/>
          <pc:sldMk cId="1387169213" sldId="295"/>
        </pc:sldMkLst>
        <pc:spChg chg="mod">
          <ac:chgData name="Aaron Gogniat" userId="22644682ecb11cc3" providerId="LiveId" clId="{11D564BD-B773-4E54-888D-8FAC6FEA9CEA}" dt="2024-04-28T19:36:54.333" v="937" actId="1076"/>
          <ac:spMkLst>
            <pc:docMk/>
            <pc:sldMk cId="1387169213" sldId="295"/>
            <ac:spMk id="2" creationId="{4BC7CFCF-AA72-C211-1790-3FF04B6EAC07}"/>
          </ac:spMkLst>
        </pc:spChg>
        <pc:picChg chg="add mod">
          <ac:chgData name="Aaron Gogniat" userId="22644682ecb11cc3" providerId="LiveId" clId="{11D564BD-B773-4E54-888D-8FAC6FEA9CEA}" dt="2024-04-28T19:36:57.250" v="938" actId="1076"/>
          <ac:picMkLst>
            <pc:docMk/>
            <pc:sldMk cId="1387169213" sldId="295"/>
            <ac:picMk id="4" creationId="{D1CF0CAC-92A5-4846-E523-5129BD856AC6}"/>
          </ac:picMkLst>
        </pc:picChg>
        <pc:picChg chg="del">
          <ac:chgData name="Aaron Gogniat" userId="22644682ecb11cc3" providerId="LiveId" clId="{11D564BD-B773-4E54-888D-8FAC6FEA9CEA}" dt="2024-04-28T19:36:32.048" v="932" actId="478"/>
          <ac:picMkLst>
            <pc:docMk/>
            <pc:sldMk cId="1387169213" sldId="295"/>
            <ac:picMk id="7" creationId="{14F71FC6-354D-35B9-0894-041080B12FF9}"/>
          </ac:picMkLst>
        </pc:picChg>
      </pc:sldChg>
      <pc:sldChg chg="addSp delSp modSp new del mod">
        <pc:chgData name="Aaron Gogniat" userId="22644682ecb11cc3" providerId="LiveId" clId="{11D564BD-B773-4E54-888D-8FAC6FEA9CEA}" dt="2024-04-28T19:39:50.074" v="956" actId="47"/>
        <pc:sldMkLst>
          <pc:docMk/>
          <pc:sldMk cId="2703400" sldId="296"/>
        </pc:sldMkLst>
        <pc:spChg chg="del mod">
          <ac:chgData name="Aaron Gogniat" userId="22644682ecb11cc3" providerId="LiveId" clId="{11D564BD-B773-4E54-888D-8FAC6FEA9CEA}" dt="2024-04-28T19:39:48.341" v="955" actId="478"/>
          <ac:spMkLst>
            <pc:docMk/>
            <pc:sldMk cId="2703400" sldId="296"/>
            <ac:spMk id="2" creationId="{B2343B72-B62B-04ED-3B6F-EF40AC0439F7}"/>
          </ac:spMkLst>
        </pc:spChg>
        <pc:spChg chg="add mod">
          <ac:chgData name="Aaron Gogniat" userId="22644682ecb11cc3" providerId="LiveId" clId="{11D564BD-B773-4E54-888D-8FAC6FEA9CEA}" dt="2024-04-28T19:39:48.341" v="955" actId="478"/>
          <ac:spMkLst>
            <pc:docMk/>
            <pc:sldMk cId="2703400" sldId="296"/>
            <ac:spMk id="5" creationId="{3E7FAF5C-C50E-DB58-9000-6A629C4685E9}"/>
          </ac:spMkLst>
        </pc:spChg>
      </pc:sldChg>
      <pc:sldChg chg="add del">
        <pc:chgData name="Aaron Gogniat" userId="22644682ecb11cc3" providerId="LiveId" clId="{11D564BD-B773-4E54-888D-8FAC6FEA9CEA}" dt="2024-04-28T19:50:48.065" v="1125" actId="47"/>
        <pc:sldMkLst>
          <pc:docMk/>
          <pc:sldMk cId="77762654" sldId="296"/>
        </pc:sldMkLst>
      </pc:sldChg>
      <pc:sldChg chg="add del">
        <pc:chgData name="Aaron Gogniat" userId="22644682ecb11cc3" providerId="LiveId" clId="{11D564BD-B773-4E54-888D-8FAC6FEA9CEA}" dt="2024-04-28T19:36:29.271" v="931" actId="47"/>
        <pc:sldMkLst>
          <pc:docMk/>
          <pc:sldMk cId="798280522" sldId="296"/>
        </pc:sldMkLst>
      </pc:sldChg>
      <pc:sldChg chg="add del">
        <pc:chgData name="Aaron Gogniat" userId="22644682ecb11cc3" providerId="LiveId" clId="{11D564BD-B773-4E54-888D-8FAC6FEA9CEA}" dt="2024-04-28T19:40:47.492" v="963" actId="47"/>
        <pc:sldMkLst>
          <pc:docMk/>
          <pc:sldMk cId="2586469445" sldId="296"/>
        </pc:sldMkLst>
      </pc:sldChg>
      <pc:sldChg chg="modSp new mod">
        <pc:chgData name="Aaron Gogniat" userId="22644682ecb11cc3" providerId="LiveId" clId="{11D564BD-B773-4E54-888D-8FAC6FEA9CEA}" dt="2024-04-29T10:58:02.497" v="1299" actId="20577"/>
        <pc:sldMkLst>
          <pc:docMk/>
          <pc:sldMk cId="203872170" sldId="297"/>
        </pc:sldMkLst>
        <pc:spChg chg="mod">
          <ac:chgData name="Aaron Gogniat" userId="22644682ecb11cc3" providerId="LiveId" clId="{11D564BD-B773-4E54-888D-8FAC6FEA9CEA}" dt="2024-04-29T10:58:02.497" v="1299" actId="20577"/>
          <ac:spMkLst>
            <pc:docMk/>
            <pc:sldMk cId="203872170" sldId="297"/>
            <ac:spMk id="2" creationId="{736F9B9D-8D43-F8BD-8557-A7B36361BCBB}"/>
          </ac:spMkLst>
        </pc:spChg>
      </pc:sldChg>
      <pc:sldChg chg="new del">
        <pc:chgData name="Aaron Gogniat" userId="22644682ecb11cc3" providerId="LiveId" clId="{11D564BD-B773-4E54-888D-8FAC6FEA9CEA}" dt="2024-04-29T10:57:34.470" v="1265" actId="47"/>
        <pc:sldMkLst>
          <pc:docMk/>
          <pc:sldMk cId="3120479749" sldId="297"/>
        </pc:sldMkLst>
      </pc:sldChg>
      <pc:sldChg chg="new del">
        <pc:chgData name="Aaron Gogniat" userId="22644682ecb11cc3" providerId="LiveId" clId="{11D564BD-B773-4E54-888D-8FAC6FEA9CEA}" dt="2024-04-29T10:57:39.642" v="1267" actId="47"/>
        <pc:sldMkLst>
          <pc:docMk/>
          <pc:sldMk cId="3333973376" sldId="297"/>
        </pc:sldMkLst>
      </pc:sldChg>
    </pc:docChg>
  </pc:docChgLst>
  <pc:docChgLst>
    <pc:chgData name="Aaron Gogniat" userId="22644682ecb11cc3" providerId="LiveId" clId="{411CD78E-0418-4FAC-9499-E2EF25C568FC}"/>
    <pc:docChg chg="custSel addSld delSld modSld">
      <pc:chgData name="Aaron Gogniat" userId="22644682ecb11cc3" providerId="LiveId" clId="{411CD78E-0418-4FAC-9499-E2EF25C568FC}" dt="2024-04-29T14:55:23.019" v="281" actId="1076"/>
      <pc:docMkLst>
        <pc:docMk/>
      </pc:docMkLst>
      <pc:sldChg chg="delSp mod">
        <pc:chgData name="Aaron Gogniat" userId="22644682ecb11cc3" providerId="LiveId" clId="{411CD78E-0418-4FAC-9499-E2EF25C568FC}" dt="2024-04-28T20:14:46.178" v="0" actId="478"/>
        <pc:sldMkLst>
          <pc:docMk/>
          <pc:sldMk cId="270595200" sldId="259"/>
        </pc:sldMkLst>
        <pc:spChg chg="del">
          <ac:chgData name="Aaron Gogniat" userId="22644682ecb11cc3" providerId="LiveId" clId="{411CD78E-0418-4FAC-9499-E2EF25C568FC}" dt="2024-04-28T20:14:46.178" v="0" actId="478"/>
          <ac:spMkLst>
            <pc:docMk/>
            <pc:sldMk cId="270595200" sldId="259"/>
            <ac:spMk id="3" creationId="{087E7179-3CA2-F0E2-6159-E3E7765E61FC}"/>
          </ac:spMkLst>
        </pc:spChg>
      </pc:sldChg>
      <pc:sldChg chg="modSp mod">
        <pc:chgData name="Aaron Gogniat" userId="22644682ecb11cc3" providerId="LiveId" clId="{411CD78E-0418-4FAC-9499-E2EF25C568FC}" dt="2024-04-28T20:18:16.822" v="34" actId="20577"/>
        <pc:sldMkLst>
          <pc:docMk/>
          <pc:sldMk cId="1507532176" sldId="274"/>
        </pc:sldMkLst>
        <pc:spChg chg="mod">
          <ac:chgData name="Aaron Gogniat" userId="22644682ecb11cc3" providerId="LiveId" clId="{411CD78E-0418-4FAC-9499-E2EF25C568FC}" dt="2024-04-28T20:18:16.822" v="34" actId="20577"/>
          <ac:spMkLst>
            <pc:docMk/>
            <pc:sldMk cId="1507532176" sldId="274"/>
            <ac:spMk id="3" creationId="{FD13DEA4-6E54-86B8-8E8E-86D9883A1311}"/>
          </ac:spMkLst>
        </pc:spChg>
      </pc:sldChg>
      <pc:sldChg chg="addSp delSp modSp mod">
        <pc:chgData name="Aaron Gogniat" userId="22644682ecb11cc3" providerId="LiveId" clId="{411CD78E-0418-4FAC-9499-E2EF25C568FC}" dt="2024-04-29T14:55:23.019" v="281" actId="1076"/>
        <pc:sldMkLst>
          <pc:docMk/>
          <pc:sldMk cId="3816338685" sldId="281"/>
        </pc:sldMkLst>
        <pc:picChg chg="del">
          <ac:chgData name="Aaron Gogniat" userId="22644682ecb11cc3" providerId="LiveId" clId="{411CD78E-0418-4FAC-9499-E2EF25C568FC}" dt="2024-04-29T14:54:56.240" v="278" actId="478"/>
          <ac:picMkLst>
            <pc:docMk/>
            <pc:sldMk cId="3816338685" sldId="281"/>
            <ac:picMk id="5" creationId="{0F467975-3140-8BE9-73C4-E4C086917222}"/>
          </ac:picMkLst>
        </pc:picChg>
        <pc:picChg chg="add mod ord">
          <ac:chgData name="Aaron Gogniat" userId="22644682ecb11cc3" providerId="LiveId" clId="{411CD78E-0418-4FAC-9499-E2EF25C568FC}" dt="2024-04-29T14:55:23.019" v="281" actId="1076"/>
          <ac:picMkLst>
            <pc:docMk/>
            <pc:sldMk cId="3816338685" sldId="281"/>
            <ac:picMk id="10" creationId="{690B00BD-E8FB-2FFC-282E-C55383157FC7}"/>
          </ac:picMkLst>
        </pc:picChg>
      </pc:sldChg>
      <pc:sldChg chg="modSp mod">
        <pc:chgData name="Aaron Gogniat" userId="22644682ecb11cc3" providerId="LiveId" clId="{411CD78E-0418-4FAC-9499-E2EF25C568FC}" dt="2024-04-28T20:22:25.745" v="174" actId="732"/>
        <pc:sldMkLst>
          <pc:docMk/>
          <pc:sldMk cId="1908831605" sldId="289"/>
        </pc:sldMkLst>
        <pc:spChg chg="mod">
          <ac:chgData name="Aaron Gogniat" userId="22644682ecb11cc3" providerId="LiveId" clId="{411CD78E-0418-4FAC-9499-E2EF25C568FC}" dt="2024-04-28T20:15:34.457" v="2" actId="20577"/>
          <ac:spMkLst>
            <pc:docMk/>
            <pc:sldMk cId="1908831605" sldId="289"/>
            <ac:spMk id="2" creationId="{5B827D89-A19A-6FB0-D140-D46C439D32BF}"/>
          </ac:spMkLst>
        </pc:spChg>
        <pc:picChg chg="mod modCrop">
          <ac:chgData name="Aaron Gogniat" userId="22644682ecb11cc3" providerId="LiveId" clId="{411CD78E-0418-4FAC-9499-E2EF25C568FC}" dt="2024-04-28T20:22:25.745" v="174" actId="732"/>
          <ac:picMkLst>
            <pc:docMk/>
            <pc:sldMk cId="1908831605" sldId="289"/>
            <ac:picMk id="7" creationId="{ED236857-40A2-C3DF-A5A2-EE89A73F029E}"/>
          </ac:picMkLst>
        </pc:picChg>
        <pc:picChg chg="mod">
          <ac:chgData name="Aaron Gogniat" userId="22644682ecb11cc3" providerId="LiveId" clId="{411CD78E-0418-4FAC-9499-E2EF25C568FC}" dt="2024-04-28T20:22:02.455" v="173" actId="1038"/>
          <ac:picMkLst>
            <pc:docMk/>
            <pc:sldMk cId="1908831605" sldId="289"/>
            <ac:picMk id="8" creationId="{EB8B95DF-A85F-51E8-2A0B-BEA190C35CDF}"/>
          </ac:picMkLst>
        </pc:picChg>
      </pc:sldChg>
      <pc:sldChg chg="modSp mod">
        <pc:chgData name="Aaron Gogniat" userId="22644682ecb11cc3" providerId="LiveId" clId="{411CD78E-0418-4FAC-9499-E2EF25C568FC}" dt="2024-04-28T20:19:07.185" v="82" actId="20577"/>
        <pc:sldMkLst>
          <pc:docMk/>
          <pc:sldMk cId="4050562295" sldId="292"/>
        </pc:sldMkLst>
        <pc:spChg chg="mod">
          <ac:chgData name="Aaron Gogniat" userId="22644682ecb11cc3" providerId="LiveId" clId="{411CD78E-0418-4FAC-9499-E2EF25C568FC}" dt="2024-04-28T20:19:07.185" v="82" actId="20577"/>
          <ac:spMkLst>
            <pc:docMk/>
            <pc:sldMk cId="4050562295" sldId="292"/>
            <ac:spMk id="2" creationId="{8EE764D9-29B1-76AB-24B4-DE14D972ABC1}"/>
          </ac:spMkLst>
        </pc:spChg>
      </pc:sldChg>
      <pc:sldChg chg="modSp mod">
        <pc:chgData name="Aaron Gogniat" userId="22644682ecb11cc3" providerId="LiveId" clId="{411CD78E-0418-4FAC-9499-E2EF25C568FC}" dt="2024-04-28T20:19:14.422" v="86" actId="20577"/>
        <pc:sldMkLst>
          <pc:docMk/>
          <pc:sldMk cId="1148358421" sldId="293"/>
        </pc:sldMkLst>
        <pc:spChg chg="mod">
          <ac:chgData name="Aaron Gogniat" userId="22644682ecb11cc3" providerId="LiveId" clId="{411CD78E-0418-4FAC-9499-E2EF25C568FC}" dt="2024-04-28T20:19:14.422" v="86" actId="20577"/>
          <ac:spMkLst>
            <pc:docMk/>
            <pc:sldMk cId="1148358421" sldId="293"/>
            <ac:spMk id="2" creationId="{8EE764D9-29B1-76AB-24B4-DE14D972ABC1}"/>
          </ac:spMkLst>
        </pc:spChg>
      </pc:sldChg>
      <pc:sldChg chg="new del">
        <pc:chgData name="Aaron Gogniat" userId="22644682ecb11cc3" providerId="LiveId" clId="{411CD78E-0418-4FAC-9499-E2EF25C568FC}" dt="2024-04-28T20:18:46.675" v="36" actId="47"/>
        <pc:sldMkLst>
          <pc:docMk/>
          <pc:sldMk cId="1151388676" sldId="296"/>
        </pc:sldMkLst>
      </pc:sldChg>
      <pc:sldChg chg="modSp new mod">
        <pc:chgData name="Aaron Gogniat" userId="22644682ecb11cc3" providerId="LiveId" clId="{411CD78E-0418-4FAC-9499-E2EF25C568FC}" dt="2024-04-28T20:18:59.145" v="69" actId="20577"/>
        <pc:sldMkLst>
          <pc:docMk/>
          <pc:sldMk cId="1204083765" sldId="296"/>
        </pc:sldMkLst>
        <pc:spChg chg="mod">
          <ac:chgData name="Aaron Gogniat" userId="22644682ecb11cc3" providerId="LiveId" clId="{411CD78E-0418-4FAC-9499-E2EF25C568FC}" dt="2024-04-28T20:18:59.145" v="69" actId="20577"/>
          <ac:spMkLst>
            <pc:docMk/>
            <pc:sldMk cId="1204083765" sldId="296"/>
            <ac:spMk id="2" creationId="{E0CD0A9C-DB7C-1C18-3882-5216FF7A4934}"/>
          </ac:spMkLst>
        </pc:spChg>
      </pc:sldChg>
      <pc:sldChg chg="addSp delSp modSp new mod modAnim">
        <pc:chgData name="Aaron Gogniat" userId="22644682ecb11cc3" providerId="LiveId" clId="{411CD78E-0418-4FAC-9499-E2EF25C568FC}" dt="2024-04-29T13:50:19.143" v="244" actId="14100"/>
        <pc:sldMkLst>
          <pc:docMk/>
          <pc:sldMk cId="3893493366" sldId="298"/>
        </pc:sldMkLst>
        <pc:spChg chg="mod">
          <ac:chgData name="Aaron Gogniat" userId="22644682ecb11cc3" providerId="LiveId" clId="{411CD78E-0418-4FAC-9499-E2EF25C568FC}" dt="2024-04-29T13:48:18.850" v="208" actId="20577"/>
          <ac:spMkLst>
            <pc:docMk/>
            <pc:sldMk cId="3893493366" sldId="298"/>
            <ac:spMk id="2" creationId="{8F12DE18-ECB1-9519-04AE-A6AAF5D0EA8B}"/>
          </ac:spMkLst>
        </pc:spChg>
        <pc:spChg chg="del">
          <ac:chgData name="Aaron Gogniat" userId="22644682ecb11cc3" providerId="LiveId" clId="{411CD78E-0418-4FAC-9499-E2EF25C568FC}" dt="2024-04-29T13:48:22.056" v="209" actId="478"/>
          <ac:spMkLst>
            <pc:docMk/>
            <pc:sldMk cId="3893493366" sldId="298"/>
            <ac:spMk id="3" creationId="{183EBD3D-CC3B-8013-F8B1-E0C414AFF666}"/>
          </ac:spMkLst>
        </pc:spChg>
        <pc:spChg chg="add mod">
          <ac:chgData name="Aaron Gogniat" userId="22644682ecb11cc3" providerId="LiveId" clId="{411CD78E-0418-4FAC-9499-E2EF25C568FC}" dt="2024-04-29T13:49:02.362" v="220" actId="1076"/>
          <ac:spMkLst>
            <pc:docMk/>
            <pc:sldMk cId="3893493366" sldId="298"/>
            <ac:spMk id="5" creationId="{720D47F0-BB4F-58D8-5771-1A9E41F29B0C}"/>
          </ac:spMkLst>
        </pc:spChg>
        <pc:spChg chg="add mod">
          <ac:chgData name="Aaron Gogniat" userId="22644682ecb11cc3" providerId="LiveId" clId="{411CD78E-0418-4FAC-9499-E2EF25C568FC}" dt="2024-04-29T13:49:19.085" v="223" actId="14100"/>
          <ac:spMkLst>
            <pc:docMk/>
            <pc:sldMk cId="3893493366" sldId="298"/>
            <ac:spMk id="6" creationId="{B75D686B-E85A-2A6E-6DD5-D26BE7148734}"/>
          </ac:spMkLst>
        </pc:spChg>
        <pc:spChg chg="add mod">
          <ac:chgData name="Aaron Gogniat" userId="22644682ecb11cc3" providerId="LiveId" clId="{411CD78E-0418-4FAC-9499-E2EF25C568FC}" dt="2024-04-29T13:49:34.700" v="229" actId="14100"/>
          <ac:spMkLst>
            <pc:docMk/>
            <pc:sldMk cId="3893493366" sldId="298"/>
            <ac:spMk id="7" creationId="{796FEB3E-9DDA-ED3C-E3A1-2DA445D67202}"/>
          </ac:spMkLst>
        </pc:spChg>
        <pc:spChg chg="add mod">
          <ac:chgData name="Aaron Gogniat" userId="22644682ecb11cc3" providerId="LiveId" clId="{411CD78E-0418-4FAC-9499-E2EF25C568FC}" dt="2024-04-29T13:49:51.248" v="235" actId="14100"/>
          <ac:spMkLst>
            <pc:docMk/>
            <pc:sldMk cId="3893493366" sldId="298"/>
            <ac:spMk id="8" creationId="{E1C97D49-D81D-710A-2981-359DEAAAB4D3}"/>
          </ac:spMkLst>
        </pc:spChg>
        <pc:spChg chg="add mod">
          <ac:chgData name="Aaron Gogniat" userId="22644682ecb11cc3" providerId="LiveId" clId="{411CD78E-0418-4FAC-9499-E2EF25C568FC}" dt="2024-04-29T13:50:11.733" v="241" actId="14100"/>
          <ac:spMkLst>
            <pc:docMk/>
            <pc:sldMk cId="3893493366" sldId="298"/>
            <ac:spMk id="9" creationId="{BBEB8726-AA8A-EADB-8D11-A26C0503FCBE}"/>
          </ac:spMkLst>
        </pc:spChg>
        <pc:spChg chg="add mod">
          <ac:chgData name="Aaron Gogniat" userId="22644682ecb11cc3" providerId="LiveId" clId="{411CD78E-0418-4FAC-9499-E2EF25C568FC}" dt="2024-04-29T13:50:19.143" v="244" actId="14100"/>
          <ac:spMkLst>
            <pc:docMk/>
            <pc:sldMk cId="3893493366" sldId="298"/>
            <ac:spMk id="10" creationId="{16E1A69D-404F-E5E5-55BE-0768AE049972}"/>
          </ac:spMkLst>
        </pc:spChg>
        <pc:picChg chg="add mod">
          <ac:chgData name="Aaron Gogniat" userId="22644682ecb11cc3" providerId="LiveId" clId="{411CD78E-0418-4FAC-9499-E2EF25C568FC}" dt="2024-04-29T13:48:48.124" v="217" actId="1076"/>
          <ac:picMkLst>
            <pc:docMk/>
            <pc:sldMk cId="3893493366" sldId="298"/>
            <ac:picMk id="4" creationId="{172C8A76-8B17-71B0-7791-27B9759E2AD9}"/>
          </ac:picMkLst>
        </pc:picChg>
      </pc:sldChg>
      <pc:sldChg chg="modSp add mod">
        <pc:chgData name="Aaron Gogniat" userId="22644682ecb11cc3" providerId="LiveId" clId="{411CD78E-0418-4FAC-9499-E2EF25C568FC}" dt="2024-04-29T13:50:48.927" v="277" actId="20577"/>
        <pc:sldMkLst>
          <pc:docMk/>
          <pc:sldMk cId="2269067354" sldId="299"/>
        </pc:sldMkLst>
        <pc:spChg chg="mod">
          <ac:chgData name="Aaron Gogniat" userId="22644682ecb11cc3" providerId="LiveId" clId="{411CD78E-0418-4FAC-9499-E2EF25C568FC}" dt="2024-04-29T13:50:48.927" v="277" actId="20577"/>
          <ac:spMkLst>
            <pc:docMk/>
            <pc:sldMk cId="2269067354" sldId="299"/>
            <ac:spMk id="3" creationId="{524E1BC6-14F8-5DCF-DC5F-AEB10CF2A3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9163B-D960-747A-3A42-C4E39333E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FD691A-34F6-817A-BBA2-E91A1534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B1E96-9D86-BADE-B866-4ADAB20B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8EE77E-E564-386E-F231-94ADB983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4437B6-DC14-327F-BDF0-C1B8610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70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27226-E560-78FF-F892-D13950F2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247C01-D7C1-09AB-27A4-F155C8F1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57E20-1258-1F02-DD65-336E2E38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78805-5664-2B1C-DF63-2E9C002B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22621-85C6-0F2F-A004-C52B4149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110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106811-3644-7522-A993-AA183C028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A706E0-0758-9BD0-40B7-CEC4837BA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B057A-5A24-A8B9-BBDC-EE576B46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35287-3002-323F-BCE3-2B98CACF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790F9-6358-B6C7-CC75-4FE45A60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61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251C7-8AD9-B4B6-43B3-94399E51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2B502-C084-3538-2A48-6B4B3993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F4B1E-83A6-4347-E07B-94464E50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6072B-5642-063A-003F-349273DB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4A8A7F-50AF-9B23-722E-54137C29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244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EAE0D-5D5F-1330-7DC5-E82CE762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40C90C-5A39-6F1E-EC0F-E99C95AF7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752617-AE9C-417A-B88E-B0032594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A8DF2B-F41C-2AEE-2A7D-8EA7E68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E2FCD-B56B-7A1A-2CF4-0283CE2D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65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D2854-8175-43E2-7AC5-7FAC984A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04448-B04C-851B-6500-FFEF9CD80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3F2DF3-33E0-2884-CC20-7CEE59C0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DBC088-953E-1D06-08EC-48C55C5C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666E4C-6DFE-6E8A-2B34-2D657AB1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53B25-03F7-96E2-C950-DF4E1CC8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327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7B196-4B60-296B-8B4E-803E4089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43A857-5679-B2AF-3BBC-501C3A03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C39774-29E5-EBDD-B33F-352158A94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3ECBB7-A8B4-E648-4988-0AB86A86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8CCD4C-4936-6956-1926-7E709A03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835EB9-15BA-A946-CD02-3B97E056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2C2193-ADCC-201C-B976-99E9D77C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CC0E8F-FF97-BB8A-80D8-BDC76D38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98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AB2C8-574B-78DA-239E-59E56418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2E5F8C-9831-6E99-55D0-0A05113A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A28BEB-5C5C-671D-8BBE-075AEA1F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F8BCFB-BE52-79EE-98EB-0828BF59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926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C57943-2AC8-A894-35B8-D370278F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E122D6-A467-3587-85BF-ED6F2545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BEE03-15C7-AEE4-3EA0-7FC5B94A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82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FA5AC-F45F-8277-638A-28E83C69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64D00-EA77-BD32-BBF7-40B42134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476D73-1BEF-F0DF-CE86-A1F1BBC57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2CF49E-4D13-B4EA-7C26-59B97017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E04B9C-BE56-24D2-AD53-313A8E6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20C41E-D7D1-C56D-A8B5-359E9539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119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7624F-4771-387D-1FFC-349E3990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0BE299-8AE6-0BB2-7C35-466DC5CE3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7CA5A3-3F2C-08A8-E687-1F844E89B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FD6DCC-ED98-27D8-CB91-1BF57DF1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126D2B-A557-9EEB-1F29-7BF6987C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60757E-8530-78D5-6EA7-D160E9E9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600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34A090-390B-0AE5-9FF4-8BB1E73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1BF4EE-B7ED-124E-9022-084B8397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7E6E7-B74F-31EE-720E-9134353D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8232C-1B2E-4082-8BEC-2AC40B4AF476}" type="datetimeFigureOut">
              <a:rPr lang="fr-CH" smtClean="0"/>
              <a:t>29.04.2024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FC6D4-03C3-0144-99C9-48B1BCA83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737C0C-8884-46A6-F156-8F68D1638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0A422-36B2-4688-A357-345EE1E8410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07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8AB88-979A-DE85-19F1-063B88B9E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Checkpoint 2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CA1DBC-55BC-E2BB-AF87-14C540F8B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G17 – Gogniat Aaron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3225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4A6A7-11BB-D2A6-5427-FC0E1FDD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Modèle des Activités + Règles de gestion – Envoi de la course</a:t>
            </a:r>
            <a:endParaRPr lang="fr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93BFB9A-B31E-A614-2EC8-B2C13415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28729"/>
            <a:ext cx="12192000" cy="4200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CF1C9D-C28B-8F77-CC93-929A28FF9960}"/>
              </a:ext>
            </a:extLst>
          </p:cNvPr>
          <p:cNvSpPr/>
          <p:nvPr/>
        </p:nvSpPr>
        <p:spPr>
          <a:xfrm>
            <a:off x="1220919" y="1456944"/>
            <a:ext cx="1183953" cy="536448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D1DF2-0B6D-2536-6DCC-4C7F13DA41DF}"/>
              </a:ext>
            </a:extLst>
          </p:cNvPr>
          <p:cNvSpPr/>
          <p:nvPr/>
        </p:nvSpPr>
        <p:spPr>
          <a:xfrm>
            <a:off x="4073847" y="1725168"/>
            <a:ext cx="1183953" cy="536448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CA613-2E1C-8202-B128-B1D96A6E4BAC}"/>
              </a:ext>
            </a:extLst>
          </p:cNvPr>
          <p:cNvSpPr/>
          <p:nvPr/>
        </p:nvSpPr>
        <p:spPr>
          <a:xfrm>
            <a:off x="7225479" y="1725168"/>
            <a:ext cx="1183953" cy="536448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A8E31-B489-9577-3086-034D67655A82}"/>
              </a:ext>
            </a:extLst>
          </p:cNvPr>
          <p:cNvSpPr/>
          <p:nvPr/>
        </p:nvSpPr>
        <p:spPr>
          <a:xfrm>
            <a:off x="9784080" y="1804416"/>
            <a:ext cx="999744" cy="457200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44E32-2893-CAE0-0726-BA7EFC205420}"/>
              </a:ext>
            </a:extLst>
          </p:cNvPr>
          <p:cNvSpPr/>
          <p:nvPr/>
        </p:nvSpPr>
        <p:spPr>
          <a:xfrm>
            <a:off x="8081966" y="4302591"/>
            <a:ext cx="1546665" cy="626025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852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4A6A7-11BB-D2A6-5427-FC0E1FDD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Modèle </a:t>
            </a:r>
            <a:r>
              <a:rPr lang="fr-FR"/>
              <a:t>des Activités + Règles de gestion - </a:t>
            </a:r>
            <a:r>
              <a:rPr lang="fr-FR" dirty="0"/>
              <a:t>Course</a:t>
            </a:r>
            <a:endParaRPr lang="fr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67102B80-4CD5-F7CD-B8A4-3AA0FB20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7671"/>
            <a:ext cx="12192000" cy="26426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9234E9-55F9-18B0-B165-D725D36C38F8}"/>
              </a:ext>
            </a:extLst>
          </p:cNvPr>
          <p:cNvSpPr/>
          <p:nvPr/>
        </p:nvSpPr>
        <p:spPr>
          <a:xfrm>
            <a:off x="1202631" y="2773680"/>
            <a:ext cx="1001073" cy="1368552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E1991-1C1C-B69B-D8C9-020C3B8D171C}"/>
              </a:ext>
            </a:extLst>
          </p:cNvPr>
          <p:cNvSpPr/>
          <p:nvPr/>
        </p:nvSpPr>
        <p:spPr>
          <a:xfrm>
            <a:off x="3406335" y="3304625"/>
            <a:ext cx="799905" cy="407839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D9D99-B8DE-7EDE-98C2-3E7294A8BB24}"/>
              </a:ext>
            </a:extLst>
          </p:cNvPr>
          <p:cNvSpPr/>
          <p:nvPr/>
        </p:nvSpPr>
        <p:spPr>
          <a:xfrm>
            <a:off x="5820351" y="3304624"/>
            <a:ext cx="1183953" cy="1029631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F4B2E-3867-A102-A0BA-72DCE4C3306F}"/>
              </a:ext>
            </a:extLst>
          </p:cNvPr>
          <p:cNvSpPr/>
          <p:nvPr/>
        </p:nvSpPr>
        <p:spPr>
          <a:xfrm>
            <a:off x="8209983" y="4142233"/>
            <a:ext cx="970594" cy="329184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4CEA9-DEF7-A640-003A-621ACDF68C27}"/>
              </a:ext>
            </a:extLst>
          </p:cNvPr>
          <p:cNvSpPr/>
          <p:nvPr/>
        </p:nvSpPr>
        <p:spPr>
          <a:xfrm>
            <a:off x="6765230" y="2802976"/>
            <a:ext cx="1546665" cy="329184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653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690B00BD-E8FB-2FFC-282E-C5538315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583" y="0"/>
            <a:ext cx="814030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2BD04F-7FCF-FB74-2767-D603B002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Modèle des Exigences</a:t>
            </a:r>
            <a:endParaRPr lang="fr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629CE3-5D00-E85F-6643-20EAAE57223A}"/>
              </a:ext>
            </a:extLst>
          </p:cNvPr>
          <p:cNvSpPr/>
          <p:nvPr/>
        </p:nvSpPr>
        <p:spPr>
          <a:xfrm>
            <a:off x="7324344" y="1"/>
            <a:ext cx="1366002" cy="402336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CF59C-124E-D2A7-AB02-8218D7646DFB}"/>
              </a:ext>
            </a:extLst>
          </p:cNvPr>
          <p:cNvSpPr/>
          <p:nvPr/>
        </p:nvSpPr>
        <p:spPr>
          <a:xfrm>
            <a:off x="9552432" y="3227832"/>
            <a:ext cx="1366002" cy="320040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6BCFB-30EB-89A4-5489-823365B936A1}"/>
              </a:ext>
            </a:extLst>
          </p:cNvPr>
          <p:cNvSpPr/>
          <p:nvPr/>
        </p:nvSpPr>
        <p:spPr>
          <a:xfrm>
            <a:off x="7117080" y="3771740"/>
            <a:ext cx="1990344" cy="407067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E181CF-8D28-E654-8870-8ECB3D18FDD1}"/>
              </a:ext>
            </a:extLst>
          </p:cNvPr>
          <p:cNvSpPr/>
          <p:nvPr/>
        </p:nvSpPr>
        <p:spPr>
          <a:xfrm>
            <a:off x="4096995" y="2112104"/>
            <a:ext cx="1546665" cy="521367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330B1C-82C3-55C2-2ADE-6A89FAF9B007}"/>
              </a:ext>
            </a:extLst>
          </p:cNvPr>
          <p:cNvSpPr/>
          <p:nvPr/>
        </p:nvSpPr>
        <p:spPr>
          <a:xfrm>
            <a:off x="8624760" y="1646808"/>
            <a:ext cx="2229666" cy="1018351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63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81C33-1239-9809-451F-EFFBA3064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Modèles de la base de données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116F3C-EE7B-C80E-F278-159394624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747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A713264F-CAD7-6744-029E-516628F67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1873" y="755217"/>
            <a:ext cx="8991600" cy="54768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1A7F47-932B-ADDB-855A-6E3925A1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dirty="0"/>
              <a:t>Use Case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754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652C0-F063-26AD-9DFE-CC395135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Use Case</a:t>
            </a:r>
            <a:endParaRPr lang="fr-CH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A1764691-E85F-BD96-2135-13E666293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048" y="909980"/>
            <a:ext cx="7715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9E70885C-A607-3092-F9A2-F4F6B1D21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237" y="661987"/>
            <a:ext cx="9153525" cy="55340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A05879-8309-7159-C0BE-ED90B71D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" y="0"/>
            <a:ext cx="10515600" cy="1325563"/>
          </a:xfrm>
        </p:spPr>
        <p:txBody>
          <a:bodyPr/>
          <a:lstStyle/>
          <a:p>
            <a:r>
              <a:rPr lang="fr-CH" dirty="0"/>
              <a:t>Schéma conceptuel</a:t>
            </a:r>
          </a:p>
        </p:txBody>
      </p:sp>
    </p:spTree>
    <p:extLst>
      <p:ext uri="{BB962C8B-B14F-4D97-AF65-F5344CB8AC3E}">
        <p14:creationId xmlns:p14="http://schemas.microsoft.com/office/powerpoint/2010/main" val="104177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AB3CDBA2-CEE3-8E0C-DBBC-C55853A48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9262" y="328612"/>
            <a:ext cx="8753475" cy="62007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A05879-8309-7159-C0BE-ED90B71D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" y="0"/>
            <a:ext cx="10515600" cy="1325563"/>
          </a:xfrm>
        </p:spPr>
        <p:txBody>
          <a:bodyPr/>
          <a:lstStyle/>
          <a:p>
            <a:r>
              <a:rPr lang="fr-CH" dirty="0"/>
              <a:t>Schéma logique</a:t>
            </a:r>
          </a:p>
        </p:txBody>
      </p:sp>
    </p:spTree>
    <p:extLst>
      <p:ext uri="{BB962C8B-B14F-4D97-AF65-F5344CB8AC3E}">
        <p14:creationId xmlns:p14="http://schemas.microsoft.com/office/powerpoint/2010/main" val="278003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7BB33-D825-39CD-A9AA-3C88761F3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 du Système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095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27D89-A19A-6FB0-D140-D46C439D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err="1"/>
              <a:t>Sequence</a:t>
            </a:r>
            <a:r>
              <a:rPr lang="fr-FR" dirty="0"/>
              <a:t> Diagram - Connexion</a:t>
            </a:r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E83F08A-532E-188A-8477-94D4804BE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158" y="877824"/>
            <a:ext cx="5908047" cy="5902643"/>
          </a:xfrm>
        </p:spPr>
      </p:pic>
    </p:spTree>
    <p:extLst>
      <p:ext uri="{BB962C8B-B14F-4D97-AF65-F5344CB8AC3E}">
        <p14:creationId xmlns:p14="http://schemas.microsoft.com/office/powerpoint/2010/main" val="81307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3B8AD-E102-BCC0-6486-8387F08D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dirty="0"/>
              <a:t>Sommaire</a:t>
            </a:r>
            <a:endParaRPr lang="fr-CH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4197158-4253-4735-4285-064165DC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Introduction et description de la problématique</a:t>
            </a:r>
          </a:p>
          <a:p>
            <a:r>
              <a:rPr lang="fr-FR" dirty="0"/>
              <a:t>Analyse des Objectifs </a:t>
            </a:r>
          </a:p>
          <a:p>
            <a:r>
              <a:rPr lang="fr-FR" dirty="0"/>
              <a:t>Modèles de la Base de données</a:t>
            </a:r>
          </a:p>
          <a:p>
            <a:r>
              <a:rPr lang="fr-FR" dirty="0"/>
              <a:t>Modèle du Système</a:t>
            </a:r>
          </a:p>
          <a:p>
            <a:r>
              <a:rPr lang="fr-FR" dirty="0"/>
              <a:t>Modèle Algorithme </a:t>
            </a:r>
          </a:p>
          <a:p>
            <a:r>
              <a:rPr lang="fr-FR" dirty="0"/>
              <a:t>Implémentation </a:t>
            </a:r>
            <a:r>
              <a:rPr lang="fr-FR" dirty="0" err="1"/>
              <a:t>Client/Serveur</a:t>
            </a:r>
            <a:endParaRPr lang="fr-FR" dirty="0"/>
          </a:p>
          <a:p>
            <a:r>
              <a:rPr lang="fr-FR" dirty="0"/>
              <a:t>Récupération des données tests </a:t>
            </a:r>
          </a:p>
          <a:p>
            <a:r>
              <a:rPr lang="fr-FR" dirty="0"/>
              <a:t>Outils utilisés</a:t>
            </a:r>
          </a:p>
          <a:p>
            <a:r>
              <a:rPr lang="fr-FR" dirty="0"/>
              <a:t>Démo préliminaire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0159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27D89-A19A-6FB0-D140-D46C439D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err="1"/>
              <a:t>Sequence</a:t>
            </a:r>
            <a:r>
              <a:rPr lang="fr-FR" dirty="0"/>
              <a:t> Diagram - Conducteur</a:t>
            </a:r>
            <a:endParaRPr lang="fr-CH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726F0720-02BD-634A-87CD-31177732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823912"/>
            <a:ext cx="90868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4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27D89-A19A-6FB0-D140-D46C439D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err="1"/>
              <a:t>Sequence</a:t>
            </a:r>
            <a:r>
              <a:rPr lang="fr-FR" dirty="0"/>
              <a:t> Diagram - Passager</a:t>
            </a:r>
            <a:endParaRPr lang="fr-CH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A7C57BA-8DEE-8D59-B753-7E44C6B4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3525" y="823912"/>
            <a:ext cx="91249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4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27D89-A19A-6FB0-D140-D46C439D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err="1"/>
              <a:t>Sequence</a:t>
            </a:r>
            <a:r>
              <a:rPr lang="fr-FR" dirty="0"/>
              <a:t> Diagram – Envoi de la course</a:t>
            </a:r>
            <a:endParaRPr lang="fr-CH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D236857-40A2-C3DF-A5A2-EE89A73F0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5727"/>
          <a:stretch/>
        </p:blipFill>
        <p:spPr>
          <a:xfrm>
            <a:off x="74314" y="910843"/>
            <a:ext cx="6084374" cy="4487473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B8B95DF-A85F-51E8-2A0B-BEA190C35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3838"/>
          <a:stretch/>
        </p:blipFill>
        <p:spPr>
          <a:xfrm>
            <a:off x="5610892" y="2784909"/>
            <a:ext cx="6492995" cy="40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D0A9C-DB7C-1C18-3882-5216FF7A4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Modèles Algorithmiques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41D4A3-2254-255F-89F0-63C72247B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4083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764D9-29B1-76AB-24B4-DE14D97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Modèle Algorithme 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B59311-8216-F9CE-177F-DB057496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1511691"/>
            <a:ext cx="6382641" cy="16766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B9449E7-9F14-8A2E-6493-4AF540C4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48" y="3291999"/>
            <a:ext cx="5210902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1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764D9-29B1-76AB-24B4-DE14D97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Modèle Algorithmique 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3D2A46-9795-9BD4-FEDE-409CBA09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5" y="1540811"/>
            <a:ext cx="5553850" cy="47822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8B0D93-0568-6F76-8372-665B7EC1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629" y="1540810"/>
            <a:ext cx="640737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2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764D9-29B1-76AB-24B4-DE14D97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Modèle Algorithmique 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3EC938-FB7E-20B5-6437-42F57D4E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816823"/>
            <a:ext cx="819264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5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F9B9D-8D43-F8BD-8557-A7B36361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Implémentation client serveur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658BBD-BF9D-A0A3-6253-B0C2E21A7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87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7CFCF-AA72-C211-1790-3FF04B6E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Implémentation </a:t>
            </a:r>
            <a:r>
              <a:rPr lang="fr-FR" dirty="0" err="1"/>
              <a:t>Client/Serveur</a:t>
            </a: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F71FC6-354D-35B9-0894-041080B1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72" y="1312749"/>
            <a:ext cx="6422455" cy="54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7CFCF-AA72-C211-1790-3FF04B6E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Implémentation </a:t>
            </a:r>
            <a:r>
              <a:rPr lang="fr-FR" dirty="0" err="1"/>
              <a:t>Client/Serveur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CF0CAC-92A5-4846-E523-5129BD85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987019"/>
            <a:ext cx="10717161" cy="57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6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CAED5-25E9-3AFF-BB74-311A4F6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4" y="0"/>
            <a:ext cx="10515600" cy="1325563"/>
          </a:xfrm>
        </p:spPr>
        <p:txBody>
          <a:bodyPr/>
          <a:lstStyle/>
          <a:p>
            <a:r>
              <a:rPr lang="fr-CH" dirty="0"/>
              <a:t>Introduction au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64D3A-A20E-B67A-262C-EBA0BC09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Projet de Design Science</a:t>
            </a:r>
          </a:p>
          <a:p>
            <a:r>
              <a:rPr lang="en-US" dirty="0"/>
              <a:t>Ride-Quest : a proposal for a mobile application to push people to travel using a ride sharing and public transportation system »</a:t>
            </a:r>
            <a:endParaRPr lang="fr-CH" dirty="0"/>
          </a:p>
          <a:p>
            <a:r>
              <a:rPr lang="fr-CH" dirty="0"/>
              <a:t>Application mobile de covoiturage et transport en commun</a:t>
            </a:r>
          </a:p>
          <a:p>
            <a:r>
              <a:rPr lang="fr-CH" dirty="0"/>
              <a:t>Voiture – transport public, transport public – voiture, voiture</a:t>
            </a:r>
          </a:p>
          <a:p>
            <a:r>
              <a:rPr lang="fr-CH" dirty="0"/>
              <a:t>Gratuit</a:t>
            </a:r>
          </a:p>
          <a:p>
            <a:r>
              <a:rPr lang="fr-CH" dirty="0"/>
              <a:t>Projet n°10 : système de réservation de taxi</a:t>
            </a:r>
          </a:p>
          <a:p>
            <a:endParaRPr lang="fr-CH" dirty="0"/>
          </a:p>
          <a:p>
            <a:r>
              <a:rPr lang="fr-CH" dirty="0"/>
              <a:t>Match conducteur et passager à l’aide d’un algorithme</a:t>
            </a:r>
          </a:p>
          <a:p>
            <a:r>
              <a:rPr lang="fr-CH" dirty="0"/>
              <a:t>Itinéraire à l’aide des APIs</a:t>
            </a:r>
          </a:p>
        </p:txBody>
      </p:sp>
    </p:spTree>
    <p:extLst>
      <p:ext uri="{BB962C8B-B14F-4D97-AF65-F5344CB8AC3E}">
        <p14:creationId xmlns:p14="http://schemas.microsoft.com/office/powerpoint/2010/main" val="311831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F1174-3A76-356E-28D9-2A2772B1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CH" dirty="0"/>
              <a:t>Récupération des données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13DEA4-6E54-86B8-8E8E-86D9883A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Mockaroo</a:t>
            </a:r>
            <a:endParaRPr lang="fr-CH" dirty="0"/>
          </a:p>
          <a:p>
            <a:r>
              <a:rPr lang="fr-CH" dirty="0"/>
              <a:t>A la main</a:t>
            </a:r>
          </a:p>
        </p:txBody>
      </p:sp>
    </p:spTree>
    <p:extLst>
      <p:ext uri="{BB962C8B-B14F-4D97-AF65-F5344CB8AC3E}">
        <p14:creationId xmlns:p14="http://schemas.microsoft.com/office/powerpoint/2010/main" val="1507532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C160A-5D75-A180-F416-53075494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CH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19746-6DDC-8373-FFD7-2D9ED8A6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Draw.io</a:t>
            </a:r>
          </a:p>
          <a:p>
            <a:r>
              <a:rPr lang="fr-CH" dirty="0" err="1"/>
              <a:t>yEd</a:t>
            </a:r>
            <a:endParaRPr lang="fr-CH" dirty="0"/>
          </a:p>
          <a:p>
            <a:r>
              <a:rPr lang="fr-CH" dirty="0" err="1"/>
              <a:t>Mockaroo</a:t>
            </a:r>
            <a:endParaRPr lang="fr-CH" dirty="0"/>
          </a:p>
          <a:p>
            <a:r>
              <a:rPr lang="fr-CH" dirty="0" err="1"/>
              <a:t>GitLab</a:t>
            </a:r>
            <a:endParaRPr lang="fr-CH" dirty="0"/>
          </a:p>
          <a:p>
            <a:r>
              <a:rPr lang="fr-CH" dirty="0"/>
              <a:t>PhpMyAdmin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4083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5D57A-C137-A46C-DC0E-2029FFFD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E1BC6-14F8-5DCF-DC5F-AEB10CF2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Base robuste grâce aux modèles et schémas et </a:t>
            </a:r>
            <a:r>
              <a:rPr lang="fr-CH"/>
              <a:t>à l’algorithme de tri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6906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C10B-FB7B-3BCE-C06E-94F8B441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des Objectifs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059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65AC2D35-C7AA-5838-0145-1F81075A6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054" y="890636"/>
            <a:ext cx="8493891" cy="587887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C4A6A7-11BB-D2A6-5427-FC0E1FDD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Modèle des Objectifs + Règles de gestion</a:t>
            </a:r>
            <a:endParaRPr lang="fr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AC35F-59F5-649B-5D72-9E97E43D5D35}"/>
              </a:ext>
            </a:extLst>
          </p:cNvPr>
          <p:cNvSpPr/>
          <p:nvPr/>
        </p:nvSpPr>
        <p:spPr>
          <a:xfrm>
            <a:off x="5997676" y="955747"/>
            <a:ext cx="1779640" cy="299900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C1FF8-8852-C2BC-D7CC-EDDA53DD1CD0}"/>
              </a:ext>
            </a:extLst>
          </p:cNvPr>
          <p:cNvSpPr/>
          <p:nvPr/>
        </p:nvSpPr>
        <p:spPr>
          <a:xfrm>
            <a:off x="4960373" y="1691132"/>
            <a:ext cx="1779640" cy="299900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7617C-574C-EAA5-4858-60B761F17872}"/>
              </a:ext>
            </a:extLst>
          </p:cNvPr>
          <p:cNvSpPr/>
          <p:nvPr/>
        </p:nvSpPr>
        <p:spPr>
          <a:xfrm>
            <a:off x="6264917" y="2731718"/>
            <a:ext cx="1333747" cy="299900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1C052-D19A-D4ED-48A1-10248D2FD2A6}"/>
              </a:ext>
            </a:extLst>
          </p:cNvPr>
          <p:cNvSpPr/>
          <p:nvPr/>
        </p:nvSpPr>
        <p:spPr>
          <a:xfrm>
            <a:off x="8097994" y="3897586"/>
            <a:ext cx="1333747" cy="409238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C9226-4497-1BAA-479B-7CC70E5FF415}"/>
              </a:ext>
            </a:extLst>
          </p:cNvPr>
          <p:cNvSpPr/>
          <p:nvPr/>
        </p:nvSpPr>
        <p:spPr>
          <a:xfrm>
            <a:off x="5183319" y="3192568"/>
            <a:ext cx="1333747" cy="492464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2511E-D50A-217B-9E57-65B60CEEF410}"/>
              </a:ext>
            </a:extLst>
          </p:cNvPr>
          <p:cNvSpPr/>
          <p:nvPr/>
        </p:nvSpPr>
        <p:spPr>
          <a:xfrm>
            <a:off x="5477256" y="2066248"/>
            <a:ext cx="1426464" cy="504519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94BCD9-E3CD-EE27-D469-CE05B9C2C3E0}"/>
              </a:ext>
            </a:extLst>
          </p:cNvPr>
          <p:cNvSpPr/>
          <p:nvPr/>
        </p:nvSpPr>
        <p:spPr>
          <a:xfrm>
            <a:off x="6366534" y="5715104"/>
            <a:ext cx="1426464" cy="621688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584C0-1EC2-A369-65F2-983C9A96DA07}"/>
              </a:ext>
            </a:extLst>
          </p:cNvPr>
          <p:cNvSpPr/>
          <p:nvPr/>
        </p:nvSpPr>
        <p:spPr>
          <a:xfrm>
            <a:off x="4247140" y="5994796"/>
            <a:ext cx="1750536" cy="698612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87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8F18F-8324-3A9C-EBD7-DB912D2E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CH" dirty="0"/>
              <a:t>Liste des 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0F739-B616-7180-B2B6-F4A3B3A96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Utilisateur</a:t>
            </a:r>
          </a:p>
          <a:p>
            <a:pPr lvl="1"/>
            <a:r>
              <a:rPr lang="fr-CH" dirty="0"/>
              <a:t>Passager</a:t>
            </a:r>
          </a:p>
          <a:p>
            <a:pPr lvl="1"/>
            <a:r>
              <a:rPr lang="fr-CH" dirty="0"/>
              <a:t>Conducteur</a:t>
            </a:r>
          </a:p>
        </p:txBody>
      </p:sp>
    </p:spTree>
    <p:extLst>
      <p:ext uri="{BB962C8B-B14F-4D97-AF65-F5344CB8AC3E}">
        <p14:creationId xmlns:p14="http://schemas.microsoft.com/office/powerpoint/2010/main" val="19258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4A6A7-11BB-D2A6-5427-FC0E1FDD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Modèle des Activités + Règles de gestion - Conducteur</a:t>
            </a:r>
            <a:endParaRPr lang="fr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0C25F6A-EAA2-67A7-517C-C331AB89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49703"/>
            <a:ext cx="12192000" cy="25585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EB3BD5-1ECB-B54A-EABB-32F27C70DE67}"/>
              </a:ext>
            </a:extLst>
          </p:cNvPr>
          <p:cNvSpPr/>
          <p:nvPr/>
        </p:nvSpPr>
        <p:spPr>
          <a:xfrm>
            <a:off x="2019495" y="3419856"/>
            <a:ext cx="687129" cy="832104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67E75-4C69-C095-0C3C-09F4ADD1CCE7}"/>
              </a:ext>
            </a:extLst>
          </p:cNvPr>
          <p:cNvSpPr/>
          <p:nvPr/>
        </p:nvSpPr>
        <p:spPr>
          <a:xfrm>
            <a:off x="3775144" y="2936536"/>
            <a:ext cx="950976" cy="492464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5B41A-4AF7-0F3A-46B8-CCE98635FD74}"/>
              </a:ext>
            </a:extLst>
          </p:cNvPr>
          <p:cNvSpPr/>
          <p:nvPr/>
        </p:nvSpPr>
        <p:spPr>
          <a:xfrm>
            <a:off x="5620512" y="2927392"/>
            <a:ext cx="1127760" cy="492464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871D7C-F0CA-E368-7335-0475C99959AA}"/>
              </a:ext>
            </a:extLst>
          </p:cNvPr>
          <p:cNvSpPr/>
          <p:nvPr/>
        </p:nvSpPr>
        <p:spPr>
          <a:xfrm>
            <a:off x="2578608" y="2936536"/>
            <a:ext cx="1082900" cy="401024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AD225-867B-AD94-65E8-D10856F9643D}"/>
              </a:ext>
            </a:extLst>
          </p:cNvPr>
          <p:cNvSpPr/>
          <p:nvPr/>
        </p:nvSpPr>
        <p:spPr>
          <a:xfrm>
            <a:off x="683495" y="3406140"/>
            <a:ext cx="981690" cy="429768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79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4A6A7-11BB-D2A6-5427-FC0E1FDD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Modèle des Activités + Règles de gestion - Passager</a:t>
            </a:r>
            <a:endParaRPr lang="fr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336D349A-DE78-FC7A-8EF5-DCB13676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68311"/>
            <a:ext cx="12192000" cy="31213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B8AA9E-0107-9BF6-61DD-47A519D09B12}"/>
              </a:ext>
            </a:extLst>
          </p:cNvPr>
          <p:cNvSpPr/>
          <p:nvPr/>
        </p:nvSpPr>
        <p:spPr>
          <a:xfrm>
            <a:off x="1370271" y="3429000"/>
            <a:ext cx="687129" cy="1106424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337A4-3B3F-9206-961C-045A2FA54BC4}"/>
              </a:ext>
            </a:extLst>
          </p:cNvPr>
          <p:cNvSpPr/>
          <p:nvPr/>
        </p:nvSpPr>
        <p:spPr>
          <a:xfrm>
            <a:off x="2986570" y="3761232"/>
            <a:ext cx="882201" cy="441960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A62B3-9E18-3D85-F2B7-725F4B61A908}"/>
              </a:ext>
            </a:extLst>
          </p:cNvPr>
          <p:cNvSpPr/>
          <p:nvPr/>
        </p:nvSpPr>
        <p:spPr>
          <a:xfrm>
            <a:off x="4732215" y="3761232"/>
            <a:ext cx="882201" cy="289560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BF1C1C-F587-4D3A-9D97-0EC18FB36CDC}"/>
              </a:ext>
            </a:extLst>
          </p:cNvPr>
          <p:cNvSpPr/>
          <p:nvPr/>
        </p:nvSpPr>
        <p:spPr>
          <a:xfrm>
            <a:off x="6759135" y="2798064"/>
            <a:ext cx="1122993" cy="374904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F65E6-12EF-360A-6520-C287014E9F5C}"/>
              </a:ext>
            </a:extLst>
          </p:cNvPr>
          <p:cNvSpPr/>
          <p:nvPr/>
        </p:nvSpPr>
        <p:spPr>
          <a:xfrm>
            <a:off x="6759134" y="4102721"/>
            <a:ext cx="1122993" cy="432703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D76755-CD03-17F5-B007-69C3F61F58BC}"/>
              </a:ext>
            </a:extLst>
          </p:cNvPr>
          <p:cNvSpPr/>
          <p:nvPr/>
        </p:nvSpPr>
        <p:spPr>
          <a:xfrm>
            <a:off x="382719" y="4567767"/>
            <a:ext cx="888298" cy="432703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271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DE18-ECB1-9519-04AE-A6AAF5D0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des Activités + Règles de gestion – Algorithme de sélection</a:t>
            </a:r>
            <a:endParaRPr lang="fr-CH" dirty="0"/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172C8A76-8B17-71B0-7791-27B9759E2A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20" y="2686967"/>
            <a:ext cx="11461559" cy="18761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0D47F0-BB4F-58D8-5771-1A9E41F29B0C}"/>
              </a:ext>
            </a:extLst>
          </p:cNvPr>
          <p:cNvSpPr/>
          <p:nvPr/>
        </p:nvSpPr>
        <p:spPr>
          <a:xfrm>
            <a:off x="1470939" y="3741489"/>
            <a:ext cx="687129" cy="290595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D686B-E85A-2A6E-6DD5-D26BE7148734}"/>
              </a:ext>
            </a:extLst>
          </p:cNvPr>
          <p:cNvSpPr/>
          <p:nvPr/>
        </p:nvSpPr>
        <p:spPr>
          <a:xfrm>
            <a:off x="3171108" y="3738468"/>
            <a:ext cx="952081" cy="290595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FEB3E-9DDA-ED3C-E3A1-2DA445D67202}"/>
              </a:ext>
            </a:extLst>
          </p:cNvPr>
          <p:cNvSpPr/>
          <p:nvPr/>
        </p:nvSpPr>
        <p:spPr>
          <a:xfrm>
            <a:off x="7559949" y="3625041"/>
            <a:ext cx="753541" cy="372313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C97D49-D81D-710A-2981-359DEAAAB4D3}"/>
              </a:ext>
            </a:extLst>
          </p:cNvPr>
          <p:cNvSpPr/>
          <p:nvPr/>
        </p:nvSpPr>
        <p:spPr>
          <a:xfrm>
            <a:off x="10206676" y="3552311"/>
            <a:ext cx="719986" cy="372313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B8726-AA8A-EADB-8D11-A26C0503FCBE}"/>
              </a:ext>
            </a:extLst>
          </p:cNvPr>
          <p:cNvSpPr/>
          <p:nvPr/>
        </p:nvSpPr>
        <p:spPr>
          <a:xfrm>
            <a:off x="3234890" y="2705842"/>
            <a:ext cx="1064467" cy="456808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E1A69D-404F-E5E5-55BE-0768AE049972}"/>
              </a:ext>
            </a:extLst>
          </p:cNvPr>
          <p:cNvSpPr/>
          <p:nvPr/>
        </p:nvSpPr>
        <p:spPr>
          <a:xfrm>
            <a:off x="6169206" y="3192338"/>
            <a:ext cx="1263439" cy="432703"/>
          </a:xfrm>
          <a:prstGeom prst="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34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266</Words>
  <Application>Microsoft Office PowerPoint</Application>
  <PresentationFormat>Grand écran</PresentationFormat>
  <Paragraphs>62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Thème Office</vt:lpstr>
      <vt:lpstr>Checkpoint 2</vt:lpstr>
      <vt:lpstr>Sommaire</vt:lpstr>
      <vt:lpstr>Introduction au sujet</vt:lpstr>
      <vt:lpstr>Analyse des Objectifs</vt:lpstr>
      <vt:lpstr>Modèle des Objectifs + Règles de gestion</vt:lpstr>
      <vt:lpstr>Liste des acteurs</vt:lpstr>
      <vt:lpstr>Modèle des Activités + Règles de gestion - Conducteur</vt:lpstr>
      <vt:lpstr>Modèle des Activités + Règles de gestion - Passager</vt:lpstr>
      <vt:lpstr>Modèle des Activités + Règles de gestion – Algorithme de sélection</vt:lpstr>
      <vt:lpstr>Modèle des Activités + Règles de gestion – Envoi de la course</vt:lpstr>
      <vt:lpstr>Modèle des Activités + Règles de gestion - Course</vt:lpstr>
      <vt:lpstr>Modèle des Exigences</vt:lpstr>
      <vt:lpstr>Modèles de la base de données</vt:lpstr>
      <vt:lpstr>Use Case </vt:lpstr>
      <vt:lpstr>Use Case</vt:lpstr>
      <vt:lpstr>Schéma conceptuel</vt:lpstr>
      <vt:lpstr>Schéma logique</vt:lpstr>
      <vt:lpstr>Modèle du Système</vt:lpstr>
      <vt:lpstr>Sequence Diagram - Connexion</vt:lpstr>
      <vt:lpstr>Sequence Diagram - Conducteur</vt:lpstr>
      <vt:lpstr>Sequence Diagram - Passager</vt:lpstr>
      <vt:lpstr>Sequence Diagram – Envoi de la course</vt:lpstr>
      <vt:lpstr>Modèles Algorithmiques</vt:lpstr>
      <vt:lpstr>Modèle Algorithme </vt:lpstr>
      <vt:lpstr>Modèle Algorithmique </vt:lpstr>
      <vt:lpstr>Modèle Algorithmique </vt:lpstr>
      <vt:lpstr>Implémentation client serveur</vt:lpstr>
      <vt:lpstr>Implémentation Client/Serveur</vt:lpstr>
      <vt:lpstr>Implémentation Client/Serveur</vt:lpstr>
      <vt:lpstr>Récupération des données de test</vt:lpstr>
      <vt:lpstr>Outils utilisés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2</dc:title>
  <dc:creator>Aaron Gogniat</dc:creator>
  <cp:lastModifiedBy>Aaron Gogniat</cp:lastModifiedBy>
  <cp:revision>1</cp:revision>
  <dcterms:created xsi:type="dcterms:W3CDTF">2024-04-11T12:21:19Z</dcterms:created>
  <dcterms:modified xsi:type="dcterms:W3CDTF">2024-04-29T14:55:26Z</dcterms:modified>
</cp:coreProperties>
</file>