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7" r:id="rId4"/>
    <p:sldId id="262" r:id="rId5"/>
    <p:sldId id="261" r:id="rId6"/>
    <p:sldId id="260" r:id="rId7"/>
    <p:sldId id="264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0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70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70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6096001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600202"/>
            <a:ext cx="34544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9205" y="1600200"/>
            <a:ext cx="6705596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600200"/>
            <a:ext cx="28448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72"/>
          <p:cNvSpPr/>
          <p:nvPr/>
        </p:nvSpPr>
        <p:spPr bwMode="ltGray">
          <a:xfrm rot="5400000">
            <a:off x="5364759" y="30759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150515"/>
            <a:ext cx="1828800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150515"/>
            <a:ext cx="82296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88F02-2F5D-439C-BEE0-44EC99A0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833"/>
          <a:stretch/>
        </p:blipFill>
        <p:spPr>
          <a:xfrm rot="5400000">
            <a:off x="10134599" y="-198311"/>
            <a:ext cx="1066800" cy="1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11356757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0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5411609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C79CED-2E65-4CFF-8E7F-D083CC2BCC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4659" y="1347906"/>
            <a:ext cx="5411610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0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06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1347906"/>
            <a:ext cx="97536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448425"/>
            <a:ext cx="829056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448425"/>
            <a:ext cx="1422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5239D3EC-F4CC-44E8-8884-B08ADD35112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48425"/>
            <a:ext cx="812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E6A195-AF70-48C8-A224-D97E6E57A73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2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nucamp.co/mod/book/view.php?id=21&amp;chapterid=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tags/default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20-minute-rule-amber-hansfor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1152452"/>
            <a:ext cx="9144000" cy="886344"/>
          </a:xfrm>
        </p:spPr>
        <p:txBody>
          <a:bodyPr/>
          <a:lstStyle/>
          <a:p>
            <a:r>
              <a:rPr lang="en-US" dirty="0"/>
              <a:t>Week 2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4556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150A-BC48-4749-82F9-EE7D750D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5042592"/>
          </a:xfrm>
        </p:spPr>
        <p:txBody>
          <a:bodyPr>
            <a:normAutofit/>
          </a:bodyPr>
          <a:lstStyle/>
          <a:p>
            <a:r>
              <a:rPr lang="en-US" dirty="0"/>
              <a:t>Seat close to your classmate</a:t>
            </a:r>
          </a:p>
          <a:p>
            <a:pPr lvl="1"/>
            <a:r>
              <a:rPr lang="en-US" dirty="0"/>
              <a:t>You will help one another</a:t>
            </a:r>
          </a:p>
          <a:p>
            <a:endParaRPr lang="en-US" dirty="0"/>
          </a:p>
          <a:p>
            <a:r>
              <a:rPr lang="en-US" dirty="0"/>
              <a:t>Download the </a:t>
            </a:r>
            <a:r>
              <a:rPr lang="en-US" dirty="0">
                <a:hlinkClick r:id="rId3"/>
              </a:rPr>
              <a:t>Course PDF Package</a:t>
            </a:r>
            <a:endParaRPr lang="en-US" dirty="0"/>
          </a:p>
          <a:p>
            <a:pPr lvl="1"/>
            <a:r>
              <a:rPr lang="en-US" dirty="0"/>
              <a:t>Also use the w3schools.com for HTML, CSS reference </a:t>
            </a:r>
            <a:r>
              <a:rPr lang="en-US" dirty="0">
                <a:hlinkClick r:id="rId4"/>
              </a:rPr>
              <a:t>https://www.w3schools.com/tags/default.asp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the workshop instructions VERY CLOSELY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8554-E5A4-43D7-A3EC-BD3F1B5B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20 minutes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B41F-03D3-48AD-9CA3-4DB2C164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"If you make no progress on a task after twenty minutes of work, find someone to help you.“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https://www.linkedin.com/pulse/20-minute-rule-amber-hansford/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D321BA-1E3F-419E-8506-098277A1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63703"/>
              </p:ext>
            </p:extLst>
          </p:nvPr>
        </p:nvGraphicFramePr>
        <p:xfrm>
          <a:off x="1071417" y="1400233"/>
          <a:ext cx="104347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655">
                  <a:extLst>
                    <a:ext uri="{9D8B030D-6E8A-4147-A177-3AD203B41FA5}">
                      <a16:colId xmlns:a16="http://schemas.microsoft.com/office/drawing/2014/main" val="3845295003"/>
                    </a:ext>
                  </a:extLst>
                </a:gridCol>
                <a:gridCol w="2829127">
                  <a:extLst>
                    <a:ext uri="{9D8B030D-6E8A-4147-A177-3AD203B41FA5}">
                      <a16:colId xmlns:a16="http://schemas.microsoft.com/office/drawing/2014/main" val="375599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Get Prepared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8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Weekly 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Step 1: Build the game without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Step 2: Add feedback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Challenge: Have the color appear immediately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Assignment Upload &amp; Wrap-up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9DD-FFB3-4A56-97BB-1300C7DE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6490-753D-4E81-A14D-5433C212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you workshop files into the course</a:t>
            </a:r>
          </a:p>
          <a:p>
            <a:endParaRPr lang="en-US" dirty="0"/>
          </a:p>
          <a:p>
            <a:r>
              <a:rPr lang="en-US" dirty="0"/>
              <a:t>Review the other student workshops submission over the week-end</a:t>
            </a:r>
          </a:p>
          <a:p>
            <a:endParaRPr lang="en-US" dirty="0"/>
          </a:p>
          <a:p>
            <a:r>
              <a:rPr lang="en-US" dirty="0"/>
              <a:t>Start with Week 3!</a:t>
            </a:r>
          </a:p>
        </p:txBody>
      </p:sp>
    </p:spTree>
    <p:extLst>
      <p:ext uri="{BB962C8B-B14F-4D97-AF65-F5344CB8AC3E}">
        <p14:creationId xmlns:p14="http://schemas.microsoft.com/office/powerpoint/2010/main" val="1281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11A6-00F1-45CF-8693-850398EB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39B5-A20D-466E-B245-1CF7D54C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Introduction to 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&lt;head&gt;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&lt;title&gt;Example of prompt()&lt;/title&gt;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&lt;script&gt;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var </a:t>
            </a:r>
            <a:r>
              <a:rPr lang="en-US" sz="1400" dirty="0" err="1">
                <a:latin typeface="Consolas" panose="020B0609020204030204" pitchFamily="49" charset="0"/>
              </a:rPr>
              <a:t>user_name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user_name</a:t>
            </a:r>
            <a:r>
              <a:rPr lang="en-US" sz="1400" dirty="0">
                <a:latin typeface="Consolas" panose="020B0609020204030204" pitchFamily="49" charset="0"/>
              </a:rPr>
              <a:t>=prompt("What is your name?");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latin typeface="Consolas" panose="020B0609020204030204" pitchFamily="49" charset="0"/>
              </a:rPr>
              <a:t>("Welcome to my page " + </a:t>
            </a:r>
            <a:r>
              <a:rPr lang="en-US" sz="1400" dirty="0" err="1">
                <a:latin typeface="Consolas" panose="020B0609020204030204" pitchFamily="49" charset="0"/>
              </a:rPr>
              <a:t>user_name</a:t>
            </a:r>
            <a:r>
              <a:rPr lang="en-US" sz="1400" dirty="0">
                <a:latin typeface="Consolas" panose="020B0609020204030204" pitchFamily="49" charset="0"/>
              </a:rPr>
              <a:t> + "!"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&lt;/script&gt;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&lt;/head&gt;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03C5-81CC-440A-857E-1755D4EB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2B02-7587-4647-A2F2-CAF221B8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Functions and calling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364BA-A2ED-47C8-8E78-15A43741A2DD}"/>
              </a:ext>
            </a:extLst>
          </p:cNvPr>
          <p:cNvSpPr/>
          <p:nvPr/>
        </p:nvSpPr>
        <p:spPr>
          <a:xfrm>
            <a:off x="2931269" y="2081719"/>
            <a:ext cx="77886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&lt;title&gt;Example of a function&lt;/title&gt;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&lt;script&gt;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function </a:t>
            </a:r>
            <a:r>
              <a:rPr lang="en-US" sz="1600" dirty="0" err="1">
                <a:latin typeface="Consolas" panose="020B0609020204030204" pitchFamily="49" charset="0"/>
              </a:rPr>
              <a:t>greet_the_user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  alert('Hello!’);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  alert('We start soon...’);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  prompt('Excited?!’)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&lt;/script&gt;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&lt;/head&gt;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&lt;body onload="</a:t>
            </a:r>
            <a:r>
              <a:rPr lang="en-US" sz="1600" dirty="0" err="1">
                <a:latin typeface="Consolas" panose="020B0609020204030204" pitchFamily="49" charset="0"/>
              </a:rPr>
              <a:t>greet_the_user</a:t>
            </a:r>
            <a:r>
              <a:rPr lang="en-US" sz="1600" dirty="0">
                <a:latin typeface="Consolas" panose="020B0609020204030204" pitchFamily="49" charset="0"/>
              </a:rPr>
              <a:t>()"&gt;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&lt;/html&gt;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708A-10F5-46AE-B545-8E669784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recaps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3B40-D011-4232-B57E-B15148DC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Decisions:</a:t>
            </a:r>
          </a:p>
          <a:p>
            <a:pPr lvl="1"/>
            <a:r>
              <a:rPr lang="en-US" dirty="0"/>
              <a:t>If… else…</a:t>
            </a:r>
          </a:p>
          <a:p>
            <a:pPr lvl="1"/>
            <a:r>
              <a:rPr lang="en-US" dirty="0"/>
              <a:t>If… </a:t>
            </a:r>
            <a:r>
              <a:rPr lang="en-US" dirty="0" err="1"/>
              <a:t>elseif</a:t>
            </a:r>
            <a:r>
              <a:rPr lang="en-US" dirty="0"/>
              <a:t>… else…</a:t>
            </a:r>
          </a:p>
          <a:p>
            <a:r>
              <a:rPr lang="en-US" sz="2800" dirty="0"/>
              <a:t>Comparing things</a:t>
            </a:r>
          </a:p>
          <a:p>
            <a:pPr lvl="1"/>
            <a:r>
              <a:rPr lang="en-US" dirty="0"/>
              <a:t>&lt;,&gt;,=,…</a:t>
            </a:r>
          </a:p>
          <a:p>
            <a:r>
              <a:rPr lang="en-US" sz="2800" dirty="0"/>
              <a:t>Arrays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pets = ["Dog", "Cat", "Rabbit", "Hamster"];</a:t>
            </a:r>
          </a:p>
          <a:p>
            <a:r>
              <a:rPr lang="en-US" sz="2800" dirty="0"/>
              <a:t>Math</a:t>
            </a:r>
            <a:endParaRPr lang="en-US" dirty="0"/>
          </a:p>
          <a:p>
            <a:pPr lvl="1"/>
            <a:r>
              <a:rPr lang="en-US" dirty="0" err="1"/>
              <a:t>Math.random</a:t>
            </a:r>
            <a:endParaRPr lang="en-US" dirty="0"/>
          </a:p>
          <a:p>
            <a:pPr lvl="1"/>
            <a:r>
              <a:rPr lang="en-US" dirty="0" err="1"/>
              <a:t>Math.floor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460F-DF93-443D-8780-2D15142D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302910" cy="1119490"/>
          </a:xfrm>
        </p:spPr>
        <p:txBody>
          <a:bodyPr>
            <a:normAutofit/>
          </a:bodyPr>
          <a:lstStyle/>
          <a:p>
            <a:r>
              <a:rPr lang="en-US" dirty="0"/>
              <a:t>Where will students need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72A6-0B04-4B9D-93C7-95BF6367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426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construct the array simply and correctly</a:t>
            </a:r>
          </a:p>
          <a:p>
            <a:endParaRPr lang="en-US" dirty="0"/>
          </a:p>
          <a:p>
            <a:r>
              <a:rPr lang="en-US" dirty="0"/>
              <a:t>To use the math function right (often adding / subtracting 1)</a:t>
            </a:r>
          </a:p>
          <a:p>
            <a:endParaRPr lang="en-US" dirty="0"/>
          </a:p>
          <a:p>
            <a:r>
              <a:rPr lang="en-US" dirty="0"/>
              <a:t>To check if the color entered is in the array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indexOf</a:t>
            </a:r>
            <a:r>
              <a:rPr lang="en-US" dirty="0"/>
              <a:t>(…)</a:t>
            </a:r>
          </a:p>
          <a:p>
            <a:endParaRPr lang="en-US"/>
          </a:p>
          <a:p>
            <a:r>
              <a:rPr lang="en-US"/>
              <a:t>Difficulties </a:t>
            </a:r>
            <a:r>
              <a:rPr lang="en-US" dirty="0"/>
              <a:t>with comparison (simply use &gt; and &lt;)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4025"/>
      </p:ext>
    </p:extLst>
  </p:cSld>
  <p:clrMapOvr>
    <a:masterClrMapping/>
  </p:clrMapOvr>
</p:sld>
</file>

<file path=ppt/theme/theme1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2.xml><?xml version="1.0" encoding="utf-8"?>
<a:theme xmlns:a="http://schemas.openxmlformats.org/drawingml/2006/main" name="Cooking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9C16F0-B98A-4DC3-A94C-3D38FFDB70C3}" vid="{69EFD456-BFBA-4E90-8585-248FEAAF42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304</Words>
  <Application>Microsoft Office PowerPoint</Application>
  <PresentationFormat>Widescreen</PresentationFormat>
  <Paragraphs>99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Rockwell</vt:lpstr>
      <vt:lpstr>Tw Cen MT</vt:lpstr>
      <vt:lpstr>Tacoma, WA Full Stack Jan-July 2018 Schedule</vt:lpstr>
      <vt:lpstr>Cooking 16x9</vt:lpstr>
      <vt:lpstr>Week 2 Workshop</vt:lpstr>
      <vt:lpstr>Get prepared</vt:lpstr>
      <vt:lpstr>The 20 minutes rule</vt:lpstr>
      <vt:lpstr>Agenda</vt:lpstr>
      <vt:lpstr>At the end…</vt:lpstr>
      <vt:lpstr>Weekly Recap</vt:lpstr>
      <vt:lpstr>Weekly Recap</vt:lpstr>
      <vt:lpstr>Weekly recaps</vt:lpstr>
      <vt:lpstr>Where will students 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lastModifiedBy>Ludovic Fourrage</cp:lastModifiedBy>
  <cp:revision>43</cp:revision>
  <dcterms:created xsi:type="dcterms:W3CDTF">2017-07-14T16:59:19Z</dcterms:created>
  <dcterms:modified xsi:type="dcterms:W3CDTF">2018-08-15T00:39:04Z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