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16"/>
  </p:notesMasterIdLst>
  <p:sldIdLst>
    <p:sldId id="256" r:id="rId6"/>
    <p:sldId id="261" r:id="rId7"/>
    <p:sldId id="257" r:id="rId8"/>
    <p:sldId id="262" r:id="rId9"/>
    <p:sldId id="259" r:id="rId10"/>
    <p:sldId id="266" r:id="rId11"/>
    <p:sldId id="268" r:id="rId12"/>
    <p:sldId id="267" r:id="rId13"/>
    <p:sldId id="26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CC29F-55DA-436A-BF9F-513C473C5378}" v="2" dt="2018-10-06T12:14:13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e Lee" userId="S::minae@nucamp.co::fd8661ea-038b-4311-9694-b703622d7ae4" providerId="AD" clId="Web-{794F3E57-2703-C3E9-6229-3E58DF2F4768}"/>
    <pc:docChg chg="sldOrd">
      <pc:chgData name="Minae Lee" userId="S::minae@nucamp.co::fd8661ea-038b-4311-9694-b703622d7ae4" providerId="AD" clId="Web-{794F3E57-2703-C3E9-6229-3E58DF2F4768}" dt="2018-11-25T07:34:44.171" v="0"/>
      <pc:docMkLst>
        <pc:docMk/>
      </pc:docMkLst>
      <pc:sldChg chg="ord">
        <pc:chgData name="Minae Lee" userId="S::minae@nucamp.co::fd8661ea-038b-4311-9694-b703622d7ae4" providerId="AD" clId="Web-{794F3E57-2703-C3E9-6229-3E58DF2F4768}" dt="2018-11-25T07:34:44.171" v="0"/>
        <pc:sldMkLst>
          <pc:docMk/>
          <pc:sldMk cId="3878852149" sldId="261"/>
        </pc:sldMkLst>
      </pc:sldChg>
    </pc:docChg>
  </pc:docChgLst>
  <pc:docChgLst>
    <pc:chgData name="Aaron Goodrum" userId="S::aaron@nucamp.co::558e7aa3-4f85-4a54-91eb-69b2c66e249a" providerId="AD" clId="Web-{2E7CC29F-55DA-436A-BF9F-513C473C5378}"/>
    <pc:docChg chg="modSld sldOrd">
      <pc:chgData name="Aaron Goodrum" userId="S::aaron@nucamp.co::558e7aa3-4f85-4a54-91eb-69b2c66e249a" providerId="AD" clId="Web-{2E7CC29F-55DA-436A-BF9F-513C473C5378}" dt="2018-10-06T12:19:06.983" v="32" actId="20577"/>
      <pc:docMkLst>
        <pc:docMk/>
      </pc:docMkLst>
      <pc:sldChg chg="modSp mod setBg">
        <pc:chgData name="Aaron Goodrum" userId="S::aaron@nucamp.co::558e7aa3-4f85-4a54-91eb-69b2c66e249a" providerId="AD" clId="Web-{2E7CC29F-55DA-436A-BF9F-513C473C5378}" dt="2018-10-06T12:14:16.279" v="15"/>
        <pc:sldMkLst>
          <pc:docMk/>
          <pc:sldMk cId="1455633512" sldId="256"/>
        </pc:sldMkLst>
        <pc:spChg chg="mod">
          <ac:chgData name="Aaron Goodrum" userId="S::aaron@nucamp.co::558e7aa3-4f85-4a54-91eb-69b2c66e249a" providerId="AD" clId="Web-{2E7CC29F-55DA-436A-BF9F-513C473C5378}" dt="2018-10-06T12:14:13.638" v="14" actId="20577"/>
          <ac:spMkLst>
            <pc:docMk/>
            <pc:sldMk cId="1455633512" sldId="256"/>
            <ac:spMk id="2" creationId="{E9E861DF-5B03-493D-982B-423044720B97}"/>
          </ac:spMkLst>
        </pc:spChg>
        <pc:spChg chg="mod">
          <ac:chgData name="Aaron Goodrum" userId="S::aaron@nucamp.co::558e7aa3-4f85-4a54-91eb-69b2c66e249a" providerId="AD" clId="Web-{2E7CC29F-55DA-436A-BF9F-513C473C5378}" dt="2018-10-06T12:14:12.294" v="13" actId="20577"/>
          <ac:spMkLst>
            <pc:docMk/>
            <pc:sldMk cId="1455633512" sldId="256"/>
            <ac:spMk id="3" creationId="{09803589-A1D2-4318-A73A-7553D2E29511}"/>
          </ac:spMkLst>
        </pc:spChg>
      </pc:sldChg>
      <pc:sldChg chg="mod setBg">
        <pc:chgData name="Aaron Goodrum" userId="S::aaron@nucamp.co::558e7aa3-4f85-4a54-91eb-69b2c66e249a" providerId="AD" clId="Web-{2E7CC29F-55DA-436A-BF9F-513C473C5378}" dt="2018-10-06T12:14:09.513" v="10"/>
        <pc:sldMkLst>
          <pc:docMk/>
          <pc:sldMk cId="951182691" sldId="257"/>
        </pc:sldMkLst>
      </pc:sldChg>
      <pc:sldChg chg="modSp">
        <pc:chgData name="Aaron Goodrum" userId="S::aaron@nucamp.co::558e7aa3-4f85-4a54-91eb-69b2c66e249a" providerId="AD" clId="Web-{2E7CC29F-55DA-436A-BF9F-513C473C5378}" dt="2018-10-06T12:19:06.967" v="31" actId="20577"/>
        <pc:sldMkLst>
          <pc:docMk/>
          <pc:sldMk cId="1653284232" sldId="259"/>
        </pc:sldMkLst>
        <pc:spChg chg="mod">
          <ac:chgData name="Aaron Goodrum" userId="S::aaron@nucamp.co::558e7aa3-4f85-4a54-91eb-69b2c66e249a" providerId="AD" clId="Web-{2E7CC29F-55DA-436A-BF9F-513C473C5378}" dt="2018-10-06T12:19:06.967" v="31" actId="20577"/>
          <ac:spMkLst>
            <pc:docMk/>
            <pc:sldMk cId="1653284232" sldId="259"/>
            <ac:spMk id="3" creationId="{4DA6ED86-9276-4E7D-B876-2478FF8875F9}"/>
          </ac:spMkLst>
        </pc:spChg>
      </pc:sldChg>
      <pc:sldChg chg="ord">
        <pc:chgData name="Aaron Goodrum" userId="S::aaron@nucamp.co::558e7aa3-4f85-4a54-91eb-69b2c66e249a" providerId="AD" clId="Web-{2E7CC29F-55DA-436A-BF9F-513C473C5378}" dt="2018-10-06T12:15:10.020" v="16"/>
        <pc:sldMkLst>
          <pc:docMk/>
          <pc:sldMk cId="3878852149" sldId="261"/>
        </pc:sldMkLst>
      </pc:sldChg>
      <pc:sldChg chg="modSp">
        <pc:chgData name="Aaron Goodrum" userId="S::aaron@nucamp.co::558e7aa3-4f85-4a54-91eb-69b2c66e249a" providerId="AD" clId="Web-{2E7CC29F-55DA-436A-BF9F-513C473C5378}" dt="2018-10-06T12:17:01.979" v="26" actId="1076"/>
        <pc:sldMkLst>
          <pc:docMk/>
          <pc:sldMk cId="2808387005" sldId="262"/>
        </pc:sldMkLst>
        <pc:spChg chg="mod">
          <ac:chgData name="Aaron Goodrum" userId="S::aaron@nucamp.co::558e7aa3-4f85-4a54-91eb-69b2c66e249a" providerId="AD" clId="Web-{2E7CC29F-55DA-436A-BF9F-513C473C5378}" dt="2018-10-06T12:17:01.979" v="26" actId="1076"/>
          <ac:spMkLst>
            <pc:docMk/>
            <pc:sldMk cId="2808387005" sldId="262"/>
            <ac:spMk id="8" creationId="{9080FAE1-0EA6-41A3-8392-488B3D630ADC}"/>
          </ac:spMkLst>
        </pc:spChg>
        <pc:picChg chg="mod">
          <ac:chgData name="Aaron Goodrum" userId="S::aaron@nucamp.co::558e7aa3-4f85-4a54-91eb-69b2c66e249a" providerId="AD" clId="Web-{2E7CC29F-55DA-436A-BF9F-513C473C5378}" dt="2018-10-06T12:16:18.054" v="23" actId="1076"/>
          <ac:picMkLst>
            <pc:docMk/>
            <pc:sldMk cId="2808387005" sldId="262"/>
            <ac:picMk id="7" creationId="{4D18302A-BA1D-4B0C-9620-7C1BDD198745}"/>
          </ac:picMkLst>
        </pc:picChg>
        <pc:picChg chg="mod">
          <ac:chgData name="Aaron Goodrum" userId="S::aaron@nucamp.co::558e7aa3-4f85-4a54-91eb-69b2c66e249a" providerId="AD" clId="Web-{2E7CC29F-55DA-436A-BF9F-513C473C5378}" dt="2018-10-06T12:16:31.007" v="25" actId="14100"/>
          <ac:picMkLst>
            <pc:docMk/>
            <pc:sldMk cId="2808387005" sldId="262"/>
            <ac:picMk id="10" creationId="{62249767-B670-43ED-B93C-955769B497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D398-FF62-453F-AAB8-19BE410EB62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F5B2-9B9A-446E-8119-542298CB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6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4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77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2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09E-943A-4293-A46B-1116603E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66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928B-D71B-4884-A569-D9B77487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33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3C54-4EC6-4DF5-B7B6-07D406F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4A24-6E7A-4888-A0E7-C59A3CFE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CCE-9F2D-4AB4-8C3C-15CED56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196069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FA0-95F4-46CF-8B5B-A08B0CC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E1539-58E6-47C8-ABBE-D8F0969D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CA6A-5C00-434B-94F2-E2CECF0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29EF-8D7E-48A0-BF9E-DED1B9B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E201-9167-4562-8AB1-2DB7281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CB51F-3884-458F-8C42-646C15636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0369" y="1327355"/>
            <a:ext cx="2628900" cy="484960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A83-7171-4FE9-A351-D5F8A266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669" y="1327355"/>
            <a:ext cx="7734300" cy="48496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2843-3816-4472-B0C2-5F8A0F51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6158-161B-4032-A0A8-2AAD8F28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51A6-AE0C-4817-89B9-4CD91364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CDD49-23D1-4977-BB71-A88B5CEF4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62" y="2209801"/>
            <a:ext cx="9449674" cy="3778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362396"/>
            <a:ext cx="91440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2089595"/>
            <a:ext cx="91440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Rev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2519"/>
            <a:ext cx="91440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084265"/>
            <a:ext cx="91440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709" y="13716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9" y="13716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70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70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6096001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1600202"/>
            <a:ext cx="34544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9DB-09F2-43FC-85E3-3EF8837B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7BC8-8C50-47AB-81B7-B0F3B230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4698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6FE1-3146-489C-8AF9-BAAF66F2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442A-8FC4-4C8C-A67C-65DED2A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26AA-427C-4E9E-9317-E90657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8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9205" y="1600200"/>
            <a:ext cx="6705596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600200"/>
            <a:ext cx="2844800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72"/>
          <p:cNvSpPr/>
          <p:nvPr/>
        </p:nvSpPr>
        <p:spPr bwMode="ltGray">
          <a:xfrm rot="5400000">
            <a:off x="5364759" y="30759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150515"/>
            <a:ext cx="1828800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150515"/>
            <a:ext cx="8229600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188F02-2F5D-439C-BEE0-44EC99A0C7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r="20833"/>
          <a:stretch/>
        </p:blipFill>
        <p:spPr>
          <a:xfrm rot="5400000">
            <a:off x="10134599" y="-198311"/>
            <a:ext cx="1066800" cy="14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DC2-3A78-40FB-AB21-00E1962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4CF3-1A39-435C-BDF0-9BE6A4BB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0349C8-DB29-4B53-8E43-6697EC86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31" y="1347906"/>
            <a:ext cx="11356757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1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DC2-3A78-40FB-AB21-00E1962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4CF3-1A39-435C-BDF0-9BE6A4BB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0349C8-DB29-4B53-8E43-6697EC86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31" y="1347906"/>
            <a:ext cx="5411609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C79CED-2E65-4CFF-8E7F-D083CC2BCC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24659" y="1347906"/>
            <a:ext cx="5411610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0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4406-5CD6-46EB-B2A0-0D0110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16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67FB-E2FE-415D-8C21-0B4AD08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816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E6E5-9AD8-43C8-93F5-CB867732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5067-5AE3-4C05-9155-A600E32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F564-1E47-4BC1-B8B1-4161904A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D60-E4A2-4817-A8DA-365AEFBC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EDC8-6A5C-4DAD-9AE7-661AEEB3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B171-FE25-4632-BBE6-FD1B4C6E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7E7D-1723-4DB7-A2C6-401C731E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9FC2-6A40-4DC8-97D9-DB86BEA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C171-431D-48DE-AA0C-8A3F1203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30F-84EF-49F2-941E-741B662C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128" y="1"/>
            <a:ext cx="7235672" cy="11307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AFA46-3428-4ECC-866F-CC8EC191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0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F842-8221-43E6-B91A-2152796F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09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82C4D-8F64-4A83-A66C-4DB15D1C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75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5A7C3-ED43-4CBE-BEF4-F956C55F4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7505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EBFC-E3EF-4564-8E4D-71179C1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4E56-C31C-4FBE-B5C3-95CFCF78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02654-5267-4061-8111-5CF09537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F7E2-CC3C-454C-B628-2A59E7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5020E-5469-4B5B-81C7-451BC5B9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E717B-9D0B-4E0F-BD94-464F11B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2A9D4-34C5-4A25-95E7-6FA4C62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84379-1E8D-42DA-99AF-4A599FB7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2148F-E807-4632-A7FA-E1B678B1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DE5D-B0ED-43F2-B586-93E54834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071-3245-4385-95E0-1E0510D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1292224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218-C304-4CDF-BCDB-B09FCE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88" y="12922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EDD16-F3D8-47C6-B37C-7B6D9E81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3622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3B0B-3764-4421-8A86-2642B130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5901-F9C0-4932-9491-602B4A6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B6C1-ECEC-419B-BA94-8B0A2F1B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11-E2F5-48DA-B296-6DC83B1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21" y="1252895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5C441-C6B4-4881-9ABE-1319B5FE1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7821" y="125289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D1BF-ABA4-47C3-B2C5-6E84A4AB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421" y="232287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B1156-A501-40A7-8906-E7484C61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E9274-6749-443B-A2D8-9311668B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DD29A-4A7F-400A-B4EC-18F62FE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E71739-BDF5-40E2-9A7E-EFA5E3197221}"/>
              </a:ext>
            </a:extLst>
          </p:cNvPr>
          <p:cNvSpPr/>
          <p:nvPr/>
        </p:nvSpPr>
        <p:spPr>
          <a:xfrm>
            <a:off x="0" y="1"/>
            <a:ext cx="12194459" cy="113071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tx2">
                  <a:lumMod val="50000"/>
                </a:schemeClr>
              </a:gs>
              <a:gs pos="3300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8DC4-4AFF-47F8-A5D8-956F4538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664" y="1478281"/>
            <a:ext cx="10515600" cy="4698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94EF-B19D-444C-BFF5-92434A21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4" y="11221"/>
            <a:ext cx="7044813" cy="111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2427-C17D-4FAF-848A-8B50D7DB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36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F14A-BAC6-4C62-BD99-0EECB8FC5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406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8837-1E1E-440D-B150-0E404B860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60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8F5E3-CBA2-4160-AF4D-EB4AE62287A4}"/>
              </a:ext>
            </a:extLst>
          </p:cNvPr>
          <p:cNvSpPr/>
          <p:nvPr/>
        </p:nvSpPr>
        <p:spPr>
          <a:xfrm rot="5400000">
            <a:off x="-3009900" y="3009900"/>
            <a:ext cx="6858000" cy="83820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  <a:gs pos="33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DE587-95B7-4BF5-B2D5-6C297A751F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21051" b="21160"/>
          <a:stretch/>
        </p:blipFill>
        <p:spPr>
          <a:xfrm>
            <a:off x="0" y="100584"/>
            <a:ext cx="3940277" cy="9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990600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1347906"/>
            <a:ext cx="97536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1" y="6448425"/>
            <a:ext cx="829056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6448425"/>
            <a:ext cx="14224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5239D3EC-F4CC-44E8-8884-B08ADD3511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448425"/>
            <a:ext cx="8128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E6A195-AF70-48C8-A224-D97E6E57A73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4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20-minute-rule-amber-hansfor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nucamp.co/mod/page/view.php?id=197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earn.nucamp.co/mod/page/view.php?id=14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61DF-5B03-493D-982B-42304472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1" y="1152450"/>
            <a:ext cx="9144000" cy="886345"/>
          </a:xfrm>
        </p:spPr>
        <p:txBody>
          <a:bodyPr/>
          <a:lstStyle/>
          <a:p>
            <a:r>
              <a:rPr lang="en-US" dirty="0"/>
              <a:t>Week 2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03589-A1D2-4318-A73A-7553D2E29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</p:txBody>
      </p:sp>
    </p:spTree>
    <p:extLst>
      <p:ext uri="{BB962C8B-B14F-4D97-AF65-F5344CB8AC3E}">
        <p14:creationId xmlns:p14="http://schemas.microsoft.com/office/powerpoint/2010/main" val="14556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89DD-FFB3-4A56-97BB-1300C7DE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995464"/>
          </a:xfrm>
        </p:spPr>
        <p:txBody>
          <a:bodyPr/>
          <a:lstStyle/>
          <a:p>
            <a:r>
              <a:rPr lang="en-US" dirty="0"/>
              <a:t>At the end…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6490-753D-4E81-A14D-5433C212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Submit you workshop files into the course at Assignment Week 2 Submission</a:t>
            </a:r>
          </a:p>
          <a:p>
            <a:endParaRPr lang="en-US" dirty="0"/>
          </a:p>
          <a:p>
            <a:r>
              <a:rPr lang="en-US" dirty="0"/>
              <a:t>Start with Week 3!</a:t>
            </a:r>
          </a:p>
        </p:txBody>
      </p:sp>
    </p:spTree>
    <p:extLst>
      <p:ext uri="{BB962C8B-B14F-4D97-AF65-F5344CB8AC3E}">
        <p14:creationId xmlns:p14="http://schemas.microsoft.com/office/powerpoint/2010/main" val="12817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6AC-7CBE-419B-9DAB-57A3393B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86900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D321BA-1E3F-419E-8506-098277A15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64125"/>
              </p:ext>
            </p:extLst>
          </p:nvPr>
        </p:nvGraphicFramePr>
        <p:xfrm>
          <a:off x="1219201" y="944880"/>
          <a:ext cx="10434782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7391">
                  <a:extLst>
                    <a:ext uri="{9D8B030D-6E8A-4147-A177-3AD203B41FA5}">
                      <a16:colId xmlns:a16="http://schemas.microsoft.com/office/drawing/2014/main" val="3845295003"/>
                    </a:ext>
                  </a:extLst>
                </a:gridCol>
                <a:gridCol w="5217391">
                  <a:extLst>
                    <a:ext uri="{9D8B030D-6E8A-4147-A177-3AD203B41FA5}">
                      <a16:colId xmlns:a16="http://schemas.microsoft.com/office/drawing/2014/main" val="375599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7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Get Prepared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8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Weekly recap with Quiz Questions for each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Task 1: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Add form to the index.html file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8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Task 2: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Add image, badges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40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4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1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Task 3: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Add “Reserve a Table” button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Sharing &amp; Reviewing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3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Wrap-up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3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8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9CAB-2CEE-4493-A4CE-DDE110D3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703634"/>
          </a:xfrm>
        </p:spPr>
        <p:txBody>
          <a:bodyPr/>
          <a:lstStyle/>
          <a:p>
            <a:r>
              <a:rPr lang="en-US" dirty="0"/>
              <a:t>Get prepared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150A-BC48-4749-82F9-EE7D750DB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38136"/>
            <a:ext cx="10515600" cy="5042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Sit close to your classmate or Ask your instructor who you are partnered with for this assignment.</a:t>
            </a:r>
          </a:p>
          <a:p>
            <a:pPr lvl="1"/>
            <a:r>
              <a:rPr lang="en-US" dirty="0"/>
              <a:t>You will help one another</a:t>
            </a:r>
          </a:p>
          <a:p>
            <a:pPr lvl="1"/>
            <a:endParaRPr lang="en-US" dirty="0"/>
          </a:p>
          <a:p>
            <a:r>
              <a:rPr lang="en-US" dirty="0"/>
              <a:t>Please work on the </a:t>
            </a:r>
            <a:r>
              <a:rPr lang="en-US" u="sng" dirty="0"/>
              <a:t>index.html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Follow the workshop instructions VERY CLOSELY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8554-E5A4-43D7-A3EC-BD3F1B5B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52400"/>
            <a:ext cx="10707756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10 minutes rule [It’s actually 20 but for Workshop take 10]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B41F-03D3-48AD-9CA3-4DB2C164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730" y="754518"/>
            <a:ext cx="9753600" cy="1183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"If you make no progress on a task after ten minutes of work, find someone to help you.“</a:t>
            </a:r>
          </a:p>
          <a:p>
            <a:pPr marL="0" indent="0">
              <a:buNone/>
            </a:pPr>
            <a:r>
              <a:rPr lang="en-US" sz="2000" b="1" dirty="0">
                <a:hlinkClick r:id="rId3"/>
              </a:rPr>
              <a:t>https://www.linkedin.com/pulse/20-minute-rule-amber-hansford/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8302A-BA1D-4B0C-9620-7C1BDD198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3" y="1811914"/>
            <a:ext cx="4390135" cy="484722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080FAE1-0EA6-41A3-8392-488B3D630ADC}"/>
              </a:ext>
            </a:extLst>
          </p:cNvPr>
          <p:cNvSpPr/>
          <p:nvPr/>
        </p:nvSpPr>
        <p:spPr>
          <a:xfrm>
            <a:off x="5571289" y="4029027"/>
            <a:ext cx="662608" cy="424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249767-B670-43ED-B93C-955769B49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20" y="1811914"/>
            <a:ext cx="4390135" cy="48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8970-3E3A-481C-ABD7-24A69FEF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83982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ED86-9276-4E7D-B876-2478FF887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Links:</a:t>
            </a:r>
          </a:p>
          <a:p>
            <a:r>
              <a:rPr lang="en-US" dirty="0"/>
              <a:t>Assignment Details: 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u="sng" dirty="0">
                <a:hlinkClick r:id="rId3"/>
              </a:rPr>
              <a:t>https://learn.nucamp.co/mod/page/view.php?id=197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resources: 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hlinkClick r:id="rId4"/>
              </a:rPr>
              <a:t>https://learn.nucamp.co/mod/page/view.php?id=146</a:t>
            </a:r>
            <a:r>
              <a:rPr lang="en-US" dirty="0"/>
              <a:t>      </a:t>
            </a:r>
          </a:p>
        </p:txBody>
      </p:sp>
    </p:spTree>
    <p:extLst>
      <p:ext uri="{BB962C8B-B14F-4D97-AF65-F5344CB8AC3E}">
        <p14:creationId xmlns:p14="http://schemas.microsoft.com/office/powerpoint/2010/main" val="16532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25D7-35EA-4915-8AD2-C4BEF1AA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 Recap with Quiz Questions [w.r.t Task 1]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F4059-F7AA-4652-A440-8C519A66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31" y="1987826"/>
            <a:ext cx="6990476" cy="32380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90EC20-CD10-40B2-842C-45786F94AE8A}"/>
              </a:ext>
            </a:extLst>
          </p:cNvPr>
          <p:cNvSpPr/>
          <p:nvPr/>
        </p:nvSpPr>
        <p:spPr>
          <a:xfrm>
            <a:off x="266467" y="2133600"/>
            <a:ext cx="4491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Enlist the elements, containers hierarchically which you will need to design this form.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9310D-F0F9-4BC3-8501-8B6649EF0110}"/>
              </a:ext>
            </a:extLst>
          </p:cNvPr>
          <p:cNvSpPr txBox="1"/>
          <p:nvPr/>
        </p:nvSpPr>
        <p:spPr>
          <a:xfrm>
            <a:off x="172278" y="5559531"/>
            <a:ext cx="11880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Resources:</a:t>
            </a:r>
          </a:p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https://learn.nucamp.co/mod/book/view.php?id=136&amp;chapterid=170</a:t>
            </a:r>
          </a:p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https://learn.nucamp.co/mod/book/view.php?id=135&amp;chapterid=202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916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25D7-35EA-4915-8AD2-C4BEF1AA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 Recap with Quiz Questions [w.r.t Task 2]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934B7-8D92-45CA-BF77-DF56F42F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3" y="3930773"/>
            <a:ext cx="10609524" cy="20857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36518B-249A-47D2-A3F4-8377736B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334654"/>
            <a:ext cx="11754678" cy="2190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State whether True/False[Refer Picture below]</a:t>
            </a:r>
          </a:p>
          <a:p>
            <a:pPr marL="0" indent="0">
              <a:buNone/>
            </a:pPr>
            <a:r>
              <a:rPr lang="en-US" sz="2000" b="1" dirty="0"/>
              <a:t>1] The heading “Our Lipsmacking Culinary Creations” is flex-first.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2] The badge “Hot” is a warning badge.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b="0" dirty="0">
              <a:effectLst/>
            </a:endParaRPr>
          </a:p>
          <a:p>
            <a:pPr marL="0" indent="0">
              <a:buNone/>
            </a:pPr>
            <a:endParaRPr lang="en-US" sz="1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37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11A6-00F1-45CF-8693-850398EB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"/>
            <a:ext cx="10972799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Weekly Recap with Quiz Questions  [with reference to Task 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39B5-A20D-466E-B245-1CF7D54C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00" y="1341280"/>
            <a:ext cx="11510983" cy="5364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u="sng" dirty="0"/>
              <a:t>The Badges got mixed up with the code. Match the Badges to equivalent line of code:</a:t>
            </a:r>
          </a:p>
          <a:p>
            <a:pPr marL="0" indent="0">
              <a:buNone/>
            </a:pPr>
            <a:endParaRPr lang="en-US" altLang="en-US" sz="2000" b="1" u="sng" dirty="0"/>
          </a:p>
          <a:p>
            <a:pPr marL="0" indent="0">
              <a:lnSpc>
                <a:spcPct val="0"/>
              </a:lnSpc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1]</a:t>
            </a:r>
            <a:r>
              <a:rPr lang="en-US" altLang="en-US" sz="2000" b="1" dirty="0"/>
              <a:t>&lt;h3&gt;Meet our Culinary Specialists&lt;span 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altLang="en-US" sz="2000" b="1" dirty="0"/>
              <a:t>class="badge badge-default"&gt;Default&lt;/span&gt;&lt;/h3&gt;</a:t>
            </a:r>
          </a:p>
          <a:p>
            <a:pPr marL="0" indent="0">
              <a:buNone/>
            </a:pPr>
            <a:endParaRPr lang="en-US" altLang="en-US" sz="2000" b="1" dirty="0"/>
          </a:p>
          <a:p>
            <a:pPr marL="0" indent="0">
              <a:buNone/>
            </a:pPr>
            <a:endParaRPr lang="en-US" altLang="en-US" sz="2000" b="1" dirty="0"/>
          </a:p>
          <a:p>
            <a:pPr marL="0" indent="0">
              <a:lnSpc>
                <a:spcPct val="10000"/>
              </a:lnSpc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2]</a:t>
            </a:r>
            <a:r>
              <a:rPr lang="en-US" altLang="en-US" sz="2000" b="1" dirty="0"/>
              <a:t>&lt;h3&gt;&lt;span class="badge badge-default"&gt;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altLang="en-US" sz="2000" b="1" dirty="0"/>
              <a:t>Default&lt;/span&gt;  Meet our Culinary Specialists&lt;/h3&gt;</a:t>
            </a:r>
          </a:p>
          <a:p>
            <a:pPr marL="0" indent="0">
              <a:buNone/>
            </a:pPr>
            <a:endParaRPr lang="en-US" altLang="en-US" sz="2000" b="1" dirty="0"/>
          </a:p>
          <a:p>
            <a:pPr marL="0" indent="0">
              <a:buNone/>
            </a:pPr>
            <a:endParaRPr lang="en-US" altLang="en-US" sz="2000" b="1" dirty="0"/>
          </a:p>
          <a:p>
            <a:pPr marL="0" indent="0">
              <a:lnSpc>
                <a:spcPct val="0"/>
              </a:lnSpc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3]</a:t>
            </a:r>
            <a:r>
              <a:rPr lang="en-US" altLang="en-US" sz="2000" b="1" dirty="0"/>
              <a:t>&lt;h3&gt;&lt;span class="badge badge-default"&gt;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altLang="en-US" sz="2000" b="1" dirty="0"/>
              <a:t>Default&lt;/span&gt;Meet our Culinary Specialists&lt;/h3&gt;</a:t>
            </a:r>
          </a:p>
          <a:p>
            <a:pPr marL="0" indent="0">
              <a:buNone/>
            </a:pPr>
            <a:endParaRPr lang="en-US" alt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3A551-47A3-4974-B1E3-DF49C199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04" y="3709599"/>
            <a:ext cx="2400000" cy="771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5C0C4A-AE62-475F-A2C9-7EC8EC88C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500" y="5355654"/>
            <a:ext cx="2418904" cy="758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4462C3-1190-43FB-B184-595525A78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404" y="2241013"/>
            <a:ext cx="2457143" cy="771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8C5AB-A591-4F07-A917-8E441079D2DC}"/>
              </a:ext>
            </a:extLst>
          </p:cNvPr>
          <p:cNvSpPr txBox="1"/>
          <p:nvPr/>
        </p:nvSpPr>
        <p:spPr>
          <a:xfrm>
            <a:off x="8992639" y="2938170"/>
            <a:ext cx="110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Image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AE3D6-C4A0-4EA0-8219-882095A9DE1C}"/>
              </a:ext>
            </a:extLst>
          </p:cNvPr>
          <p:cNvSpPr txBox="1"/>
          <p:nvPr/>
        </p:nvSpPr>
        <p:spPr>
          <a:xfrm>
            <a:off x="8992639" y="4394541"/>
            <a:ext cx="110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Image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74E79-0E87-4022-9752-1463B5C414A8}"/>
              </a:ext>
            </a:extLst>
          </p:cNvPr>
          <p:cNvSpPr txBox="1"/>
          <p:nvPr/>
        </p:nvSpPr>
        <p:spPr>
          <a:xfrm>
            <a:off x="9085404" y="6187828"/>
            <a:ext cx="101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Image 3</a:t>
            </a:r>
          </a:p>
        </p:txBody>
      </p:sp>
    </p:spTree>
    <p:extLst>
      <p:ext uri="{BB962C8B-B14F-4D97-AF65-F5344CB8AC3E}">
        <p14:creationId xmlns:p14="http://schemas.microsoft.com/office/powerpoint/2010/main" val="7766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7793-7A70-4212-8796-DF469032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39148"/>
            <a:ext cx="9753600" cy="990600"/>
          </a:xfrm>
        </p:spPr>
        <p:txBody>
          <a:bodyPr/>
          <a:lstStyle/>
          <a:p>
            <a:r>
              <a:rPr lang="en-US" dirty="0"/>
              <a:t>Weekly Recap with Quiz Questions [w.r.t Task 3]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C8E7A-CFCF-45F4-A271-DACA879C0B0F}"/>
              </a:ext>
            </a:extLst>
          </p:cNvPr>
          <p:cNvSpPr txBox="1">
            <a:spLocks/>
          </p:cNvSpPr>
          <p:nvPr/>
        </p:nvSpPr>
        <p:spPr>
          <a:xfrm>
            <a:off x="437322" y="1404730"/>
            <a:ext cx="11537486" cy="531412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20000"/>
                  <a:lumOff val="8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20000"/>
                  <a:lumOff val="80000"/>
                </a:schemeClr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20000"/>
                  <a:lumOff val="8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20000"/>
                  <a:lumOff val="8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20000"/>
                  <a:lumOff val="8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b="1" u="sng" dirty="0"/>
              <a:t>html</a:t>
            </a:r>
          </a:p>
          <a:p>
            <a:endParaRPr lang="en-US" sz="1800" dirty="0"/>
          </a:p>
          <a:p>
            <a:r>
              <a:rPr lang="en-US" sz="2800" dirty="0"/>
              <a:t>What tag can we use instead of a button to navigate to the form?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Clue:</a:t>
            </a:r>
          </a:p>
          <a:p>
            <a:pPr marL="0" indent="0">
              <a:buNone/>
            </a:pPr>
            <a:r>
              <a:rPr lang="en-US" sz="2800" dirty="0"/>
              <a:t>	https://www.w3schools.com/tags/att_a_href.asp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683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acoma, WA Full Stack Jan-July 2018 Schedul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amp PowerPoint Master Template.potx" id="{16DBF2C9-8900-4B49-97FB-BD2D1E63F34A}" vid="{0431BCAC-D937-4815-8C0E-BB5646D04750}"/>
    </a:ext>
  </a:extLst>
</a:theme>
</file>

<file path=ppt/theme/theme2.xml><?xml version="1.0" encoding="utf-8"?>
<a:theme xmlns:a="http://schemas.openxmlformats.org/drawingml/2006/main" name="Cooking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9C16F0-B98A-4DC3-A94C-3D38FFDB70C3}" vid="{69EFD456-BFBA-4E90-8585-248FEAAF42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B518C2C025244AAA92C8D1EA47F712" ma:contentTypeVersion="8" ma:contentTypeDescription="Create a new document." ma:contentTypeScope="" ma:versionID="151a5b4717235acd76beca7f0ec23b22">
  <xsd:schema xmlns:xsd="http://www.w3.org/2001/XMLSchema" xmlns:xs="http://www.w3.org/2001/XMLSchema" xmlns:p="http://schemas.microsoft.com/office/2006/metadata/properties" xmlns:ns2="16f20abe-2aa5-4db9-8990-dbab721f8099" xmlns:ns3="231d7f23-75d9-4084-a6bc-b304ad326553" targetNamespace="http://schemas.microsoft.com/office/2006/metadata/properties" ma:root="true" ma:fieldsID="98e5b77ed0032f5838068f3708d3195b" ns2:_="" ns3:_="">
    <xsd:import namespace="16f20abe-2aa5-4db9-8990-dbab721f8099"/>
    <xsd:import namespace="231d7f23-75d9-4084-a6bc-b304ad326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20abe-2aa5-4db9-8990-dbab721f8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d7f23-75d9-4084-a6bc-b304ad32655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926B9A-3A6A-4146-9CED-1BB849591A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27E01-1420-4839-9008-D0C8046F53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2EAF2C-BE4B-4E66-B076-FBFD9A2500E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Words>453</Words>
  <Application>Microsoft Office PowerPoint</Application>
  <PresentationFormat>Widescreen</PresentationFormat>
  <Paragraphs>108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Tacoma, WA Full Stack Jan-July 2018 Schedule</vt:lpstr>
      <vt:lpstr>Cooking 16x9</vt:lpstr>
      <vt:lpstr>Week 2 Workshop</vt:lpstr>
      <vt:lpstr>Agenda</vt:lpstr>
      <vt:lpstr>Get prepared</vt:lpstr>
      <vt:lpstr>The 10 minutes rule [It’s actually 20 but for Workshop take 10]</vt:lpstr>
      <vt:lpstr>Resources</vt:lpstr>
      <vt:lpstr>Weekly Recap with Quiz Questions [w.r.t Task 1]</vt:lpstr>
      <vt:lpstr>Weekly Recap with Quiz Questions [w.r.t Task 2]</vt:lpstr>
      <vt:lpstr>Weekly Recap with Quiz Questions  [with reference to Task 2]</vt:lpstr>
      <vt:lpstr>Weekly Recap with Quiz Questions [w.r.t Task 3]</vt:lpstr>
      <vt:lpstr>At 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Ludovic Fourrage</dc:creator>
  <cp:lastModifiedBy>Rucha Nimbalkar</cp:lastModifiedBy>
  <cp:revision>121</cp:revision>
  <dcterms:created xsi:type="dcterms:W3CDTF">2017-07-14T16:59:19Z</dcterms:created>
  <dcterms:modified xsi:type="dcterms:W3CDTF">2018-11-25T07:34:44Z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ludovicf@microsoft.com</vt:lpwstr>
  </property>
  <property fmtid="{D5CDD505-2E9C-101B-9397-08002B2CF9AE}" pid="5" name="MSIP_Label_f42aa342-8706-4288-bd11-ebb85995028c_SetDate">
    <vt:lpwstr>2017-11-01T22:08:23.0269713Z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0x010100E5B518C2C025244AAA92C8D1EA47F712</vt:lpwstr>
  </property>
</Properties>
</file>